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435" r:id="rId3"/>
    <p:sldId id="404" r:id="rId4"/>
    <p:sldId id="332" r:id="rId5"/>
    <p:sldId id="446" r:id="rId6"/>
    <p:sldId id="447" r:id="rId7"/>
    <p:sldId id="328" r:id="rId8"/>
    <p:sldId id="444" r:id="rId9"/>
    <p:sldId id="388" r:id="rId10"/>
    <p:sldId id="391" r:id="rId11"/>
    <p:sldId id="445" r:id="rId12"/>
    <p:sldId id="375" r:id="rId13"/>
    <p:sldId id="334" r:id="rId14"/>
    <p:sldId id="322" r:id="rId15"/>
    <p:sldId id="329" r:id="rId16"/>
    <p:sldId id="286" r:id="rId17"/>
    <p:sldId id="335" r:id="rId18"/>
    <p:sldId id="336" r:id="rId19"/>
    <p:sldId id="341" r:id="rId20"/>
    <p:sldId id="342" r:id="rId21"/>
    <p:sldId id="430" r:id="rId22"/>
    <p:sldId id="331" r:id="rId23"/>
    <p:sldId id="431" r:id="rId24"/>
    <p:sldId id="306" r:id="rId25"/>
    <p:sldId id="301" r:id="rId26"/>
    <p:sldId id="432" r:id="rId27"/>
    <p:sldId id="433" r:id="rId28"/>
    <p:sldId id="434" r:id="rId29"/>
    <p:sldId id="387" r:id="rId30"/>
    <p:sldId id="326" r:id="rId31"/>
    <p:sldId id="390" r:id="rId32"/>
    <p:sldId id="376" r:id="rId33"/>
    <p:sldId id="405" r:id="rId34"/>
    <p:sldId id="406" r:id="rId35"/>
    <p:sldId id="407" r:id="rId36"/>
    <p:sldId id="408" r:id="rId37"/>
    <p:sldId id="393" r:id="rId38"/>
    <p:sldId id="394" r:id="rId39"/>
    <p:sldId id="395" r:id="rId40"/>
    <p:sldId id="396" r:id="rId41"/>
    <p:sldId id="398" r:id="rId42"/>
    <p:sldId id="397" r:id="rId43"/>
    <p:sldId id="399" r:id="rId44"/>
    <p:sldId id="400" r:id="rId45"/>
    <p:sldId id="401" r:id="rId46"/>
    <p:sldId id="402" r:id="rId47"/>
    <p:sldId id="403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386" r:id="rId65"/>
    <p:sldId id="448" r:id="rId66"/>
    <p:sldId id="363" r:id="rId67"/>
    <p:sldId id="354" r:id="rId68"/>
    <p:sldId id="360" r:id="rId69"/>
    <p:sldId id="362" r:id="rId70"/>
    <p:sldId id="364" r:id="rId71"/>
    <p:sldId id="355" r:id="rId72"/>
    <p:sldId id="361" r:id="rId73"/>
    <p:sldId id="348" r:id="rId74"/>
    <p:sldId id="359" r:id="rId75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99"/>
    <a:srgbClr val="FF00FF"/>
    <a:srgbClr val="5D7DBB"/>
    <a:srgbClr val="00FDFF"/>
    <a:srgbClr val="FF40FF"/>
    <a:srgbClr val="C04545"/>
    <a:srgbClr val="C0715D"/>
    <a:srgbClr val="C05D70"/>
    <a:srgbClr val="C0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86700" autoAdjust="0"/>
  </p:normalViewPr>
  <p:slideViewPr>
    <p:cSldViewPr snapToGrid="0">
      <p:cViewPr varScale="1">
        <p:scale>
          <a:sx n="66" d="100"/>
          <a:sy n="66" d="100"/>
        </p:scale>
        <p:origin x="82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BCE26-662F-F504-993F-FD847A7CED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54C06-5C2F-A447-E35E-4623F98EE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1C3613D9-E272-42CA-9F00-93D3DB453B9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E045A-2FF3-975E-85AC-8CAD554DCB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F23B2-6B3B-DEFA-9514-7D6A611D64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D6C04CBB-40F9-468A-A9F1-F7920A68B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91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1:14:05.1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16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17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1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1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20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2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21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2 0 24575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22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23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78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79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1:14:05.1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0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1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2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2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5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2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6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2 0 24575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7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43:49.288"/>
    </inkml:context>
    <inkml:brush xml:id="br0">
      <inkml:brushProperty name="width" value="0.10583" units="cm"/>
      <inkml:brushProperty name="height" value="0.10583" units="cm"/>
      <inkml:brushProperty name="color" value="#FF0000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1:14:05.1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16 24575,'2'1'0,"-1"-1"0,1 0 0,0 1 0,-1 0 0,1 0 0,0 1 0,-1-2 0,0 1 0,1 1 0,-1-1 0,0 0 0,1 1 0,-1-1 0,0 1 0,0-1 0,0 1 0,0 0 0,0-1 0,1 3 0,-2-3 0,1-1 0,-1 1 0,1 0 0,-1 0 0,1 0 0,-1-1 0,0 0 0,1 1 0,-1 0 0,0 0 0,0 0 0,0 0 0,0-1 0,0 1 0,0 0 0,0 0 0,0 0 0,0-1 0,0 1 0,0-1 0,0 1 0,0 0 0,0 0 0,-1 0 0,1 0 0,-1-1 0,1 0 0,-1 1 0,1 0 0,-1 0 0,1 0 0,-1-1 0,1 1 0,0-1 0,-1 0 0,0 1 0,1-1 0,-1 1 0,0-1 0,0 1 0,1-1 0,0 1 0,-1-1 0,0 0 0,0 1 0,0-1 0,0 0 0,-1 0 0,-10 1 0,-10 1 0,19-2 0,11 1 0,6-4 0,-11-3 0,-4 5 0,0-1 0,0 1 0,-1 0 0,2 0 0,-1 0 0,0 0 0,-1 0 0,1 0 0,0 1 0,0-1 0,-1 0 0,1 0 0,0 1 0,-3-2 0,-3-2 0,14 3 0,14 3 0,-19-1 0,-1 0 0,0 0 0,1-1 0,-1 1 0,1 1 0,-2-1 0,1 0 0,1 0 0,-1 0 0,-1 0 0,1 1 0,0-1 0,0 0 0,0 1 0,0-1 0,0 4 0,11 12 0,-12-17 0,1 0 0,-1 0 0,0 0 0,0 0 0,0 0 0,0 0 0,0 0 0,1 0 0,-1 0 0,0 0 0,0 0 0,0 0 0,0 0 0,0 0 0,0 0 0,0 0 0,0 0 0,0 0 0,0 0 0,1 0 0,-1 0 0,0 0 0,0 0 0,0 0 0,0 0 0,1 0 0,-1 0 0,0 0 0,0 0 0,0 0 0,0-1 0,0 1 0,0 0 0,1 0 0,-1 0 0,0 0 0,0 0 0,0 0 0,0-1 0,0 1 0,0 0 0,0 0 0,0 0 0,0 0 0,0 0 0,0 0 0,0 0 0,0 0 0,3-13 0,-2-11 0,-1 21 0,0-27 0,0 29 0,0 1 0,0-1 0,-1 0 0,1 1 0,0-1 0,0 0 0,0 1 0,0 0 0,0 0 0,0-1 0,0 0 0,0 1 0,1-1 0,-1 0 0,0 1 0,0-1 0,0 1 0,1 0 0,-1 0 0,0-1 0,1 0 0,-1 1 0,0-1 0,1 1 0,-1-1 0,0 1 0,0 0 0,1-1 0,-1 1 0,1 0 0,-1 0 0,1 0 0,-1-1 0,1 1 0,-1 0 0,1 0 0,-1 0 0,1-1 0,-1 1-25,0 1 0,0-1-1,0 0 1,1 0 0,-1 1 0,0-1-1,0 0 1,0 0 0,0 0-1,0 0 1,0 0 0,0 1 0,0-1-1,0 0 1,0 0 0,0 1-1,0-1 1,0 0 0,0 1 0,0-1-1,0 0 1,-1 0 0,1 1-1,0-1 1,0 0 0,0 0 0,0 1-1,0-1 1,-1 0 0,1 0-1,0 0 1,0 0 0,0 0 0,0 0-1,0 0 1,0 0 0,0 0 0,-1 0-1,1 1 1,0-1 0,0 0-1,-1 0 1,1 0 0,0 0 0,0 0-1,-1 0 1,1 0 0,0 0-1,-1 0 1,1 0 0,0 0 0,0 0-1,-1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5:30.5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5:30.5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5:30.5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16 24575,'2'1'0,"-1"-1"0,1 0 0,0 1 0,-1 0 0,1 0 0,0 1 0,-1-2 0,0 1 0,1 1 0,-1-1 0,0 0 0,1 1 0,-1-1 0,0 1 0,0-1 0,0 1 0,0 0 0,0-1 0,1 3 0,-2-3 0,1-1 0,-1 1 0,1 0 0,-1 0 0,1 0 0,-1-1 0,0 0 0,1 1 0,-1 0 0,0 0 0,0 0 0,0 0 0,0-1 0,0 1 0,0 0 0,0 0 0,0 0 0,0-1 0,0 1 0,0-1 0,0 1 0,0 0 0,0 0 0,-1 0 0,1 0 0,-1-1 0,1 0 0,-1 1 0,1 0 0,-1 0 0,1 0 0,-1-1 0,1 1 0,0-1 0,-1 0 0,0 1 0,1-1 0,-1 1 0,0-1 0,0 1 0,1-1 0,0 1 0,-1-1 0,0 0 0,0 1 0,0-1 0,0 0 0,-1 0 0,-10 1 0,-10 1 0,19-2 0,11 1 0,6-4 0,-11-3 0,-4 5 0,0-1 0,0 1 0,-1 0 0,2 0 0,-1 0 0,0 0 0,-1 0 0,1 0 0,0 1 0,0-1 0,-1 0 0,1 0 0,0 1 0,-3-2 0,-3-2 0,14 3 0,14 3 0,-19-1 0,-1 0 0,0 0 0,1-1 0,-1 1 0,1 1 0,-2-1 0,1 0 0,1 0 0,-1 0 0,-1 0 0,1 1 0,0-1 0,0 0 0,0 1 0,0-1 0,0 4 0,11 12 0,-12-17 0,1 0 0,-1 0 0,0 0 0,0 0 0,0 0 0,0 0 0,0 0 0,1 0 0,-1 0 0,0 0 0,0 0 0,0 0 0,0 0 0,0 0 0,0 0 0,0 0 0,0 0 0,0 0 0,0 0 0,1 0 0,-1 0 0,0 0 0,0 0 0,0 0 0,0 0 0,1 0 0,-1 0 0,0 0 0,0 0 0,0 0 0,0-1 0,0 1 0,0 0 0,1 0 0,-1 0 0,0 0 0,0 0 0,0 0 0,0-1 0,0 1 0,0 0 0,0 0 0,0 0 0,0 0 0,0 0 0,0 0 0,0 0 0,0 0 0,3-13 0,-2-11 0,-1 21 0,0-27 0,0 29 0,0 1 0,0-1 0,-1 0 0,1 1 0,0-1 0,0 0 0,0 1 0,0 0 0,0 0 0,0-1 0,0 0 0,0 1 0,1-1 0,-1 0 0,0 1 0,0-1 0,0 1 0,1 0 0,-1 0 0,0-1 0,1 0 0,-1 1 0,0-1 0,1 1 0,-1-1 0,0 1 0,0 0 0,1-1 0,-1 1 0,1 0 0,-1 0 0,1 0 0,-1-1 0,1 1 0,-1 0 0,1 0 0,-1 0 0,1-1 0,-1 1-25,0 1 0,0-1-1,0 0 1,1 0 0,-1 1 0,0-1-1,0 0 1,0 0 0,0 0-1,0 0 1,0 0 0,0 1 0,0-1-1,0 0 1,0 0 0,0 1-1,0-1 1,0 0 0,0 1 0,0-1-1,0 0 1,-1 0 0,1 1-1,0-1 1,0 0 0,0 0 0,0 1-1,0-1 1,-1 0 0,1 0-1,0 0 1,0 0 0,0 0 0,0 0-1,0 0 1,0 0 0,0 0 0,-1 0-1,1 1 1,0-1 0,0 0-1,-1 0 1,1 0 0,0 0 0,0 0-1,-1 0 1,1 0 0,0 0-1,-1 0 1,1 0 0,0 0 0,0 0-1,-1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13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14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3:17:42.315"/>
    </inkml:context>
    <inkml:brush xml:id="br0">
      <inkml:brushProperty name="width" value="0.10583" units="cm"/>
      <inkml:brushProperty name="height" value="0.10583" units="cm"/>
    </inkml:brush>
  </inkml:definitions>
  <inkml:trace contextRef="#ctx0" brushRef="#br0">3 0 24575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05E97EDD-1D2A-4F60-9BF6-35F9DEF2681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58B0AECF-F8C8-4BE0-8B43-DF846967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285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6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08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9CA86-D51E-9705-B9AE-5EAA74955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0062B-9D60-4F37-FE04-56B277879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990DA-FB7C-A541-BEB8-22DCF343C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Active </a:t>
            </a:r>
            <a:r>
              <a:rPr lang="es-ES" dirty="0" err="1"/>
              <a:t>gives</a:t>
            </a:r>
            <a:r>
              <a:rPr lang="es-ES" dirty="0"/>
              <a:t> </a:t>
            </a:r>
            <a:r>
              <a:rPr lang="es-ES" dirty="0" err="1"/>
              <a:t>promis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higher</a:t>
            </a:r>
            <a:r>
              <a:rPr lang="es-ES" dirty="0"/>
              <a:t> QoE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dirty="0" err="1"/>
              <a:t>Legacy</a:t>
            </a:r>
            <a:r>
              <a:rPr lang="es-ES" dirty="0"/>
              <a:t> </a:t>
            </a:r>
            <a:r>
              <a:rPr lang="es-ES" dirty="0" err="1"/>
              <a:t>user</a:t>
            </a:r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D2F8B-2869-B927-4656-F156F27B52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EA719-4423-D72F-17F0-A8B76EE71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20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60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1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x, inaccurate/not interpretable so we design </a:t>
            </a:r>
            <a:r>
              <a:rPr lang="en-US" dirty="0" err="1"/>
              <a:t>feebacks</a:t>
            </a:r>
            <a:r>
              <a:rPr lang="en-US" dirty="0"/>
              <a:t>, it should came from the same user that consume the content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5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1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59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98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50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9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6639B-6D02-1734-E06B-57095B83E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E1D73-5D1A-ED59-5592-5D8A51C37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A2D21-CAE6-541C-AC0F-A68BDC776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BF436-131A-BF2B-859D-BF5D6B3D7F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211F2-B854-62E0-BF23-7F4557937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5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88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2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2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6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4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94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95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4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12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066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747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Mention</a:t>
            </a:r>
            <a:r>
              <a:rPr lang="es-ES" dirty="0"/>
              <a:t> </a:t>
            </a:r>
            <a:r>
              <a:rPr lang="es-ES" dirty="0" err="1"/>
              <a:t>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413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78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92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992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198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9240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358501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3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7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8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u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27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58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446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7065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6324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448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01405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30936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00675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9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3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4330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074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283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30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661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94338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24587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86359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689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446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8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5801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0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639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11566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975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404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679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5884969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34801017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6574314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1398080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  <a:p>
            <a:pPr marL="174742" indent="-174742">
              <a:buFont typeface="Arial" panose="020B0604020202020204" pitchFamily="34" charset="0"/>
              <a:buChar char="•"/>
            </a:pPr>
            <a:endParaRPr lang="es-ES" dirty="0"/>
          </a:p>
          <a:p>
            <a:pPr marL="174742" indent="-174742">
              <a:buFont typeface="Arial" panose="020B0604020202020204" pitchFamily="34" charset="0"/>
              <a:buChar char="•"/>
            </a:pPr>
            <a:endParaRPr lang="es-ES" dirty="0"/>
          </a:p>
          <a:p>
            <a:pPr marL="174742" indent="-17474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05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17547784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15394958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3792949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29767909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956">
              <a:buFont typeface="Arial" panose="020B0604020202020204" pitchFamily="34" charset="0"/>
              <a:buNone/>
              <a:defRPr/>
            </a:pPr>
            <a:endParaRPr lang="en-US" dirty="0"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274174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301A5-E10D-7A14-6E6F-DA35E2F65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8CE79-C20B-251A-86CD-A050C67B1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950BFA-D738-839A-3286-C78421645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9E1486-11C1-629F-D7B5-88D5FFE107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Leonardo Peroni, Sergey Gorinsky, Farzad Tashtarian, Christian Timmerer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40592-6389-83E1-D7FC-F055EAF4F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AECF-F8C8-4BE0-8B43-DF846967BE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37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6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23C1-8413-0B6D-8162-DF252E241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77887-F67D-8DDA-8C71-D2103135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142B1-869D-0263-A289-5A4A305F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B9B0-DE99-44B7-AFED-736579F46EFC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135B1-6EF3-68FE-A1AC-9C390B8C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53EEE-3754-C70E-4145-D39C9272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B0D6-B2A9-4057-4B83-9DC0BA9D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39927-D876-B15E-3486-D070F40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A690C-3F91-76F0-ED81-4373B224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9A81-2673-4707-AA47-78A790BC003A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9436-BD85-CEF4-18C3-F865F61B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CD36-8802-33F4-61F0-522D6E52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81015-E4B1-825F-0BE0-FB5E21A74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C8936-B48C-38AF-3117-8263ED615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C1C0-01CB-9182-BC82-DE2F0AAC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39C3-146E-4C38-8F4C-5FC11B9CCA7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832EC-B061-B658-7964-6CDF5C6F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CF5CF-23E9-8019-FD68-D3CFEFC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7D8A-37EF-32D2-0023-3A642EF6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8137D-82E2-7237-6FF1-07F7434B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187AE-DD45-1C92-24CF-3359EAE6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4EA-7C36-4376-9BC3-18AB408F5AE8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24A8B-1FF9-2093-A260-181E42BE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35F2-02E4-5424-5821-4BEF300A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1C96-FBD9-CC47-C26A-D481E2F8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97D3-388D-E8A5-3A46-3CC660D00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C5AC3-194D-C578-2CEC-4B9647FA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B63D-B6C7-413F-8D3C-984FB12E5795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53289-343E-1C49-892E-7978DF91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1412-0008-5AB9-B10D-09A0DFE5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E841-167E-79BB-9B6E-AE9936F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FED6-56AE-71C7-3106-3491169FA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B0319-14AF-A1A9-EB41-F28281293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02624-1222-F57B-1400-C6540B05C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205E-150B-435A-A5C8-C8F6F4C366DB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65BD1-01BA-3CE3-ED4A-E45F4006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31AEE-35F0-ACB8-D3F0-739ADF53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5947-E711-30C2-2498-DFEC6D05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EA3F-3A8B-5582-6100-23C92EA5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DDC58-496D-7016-CE3E-BB384C2D8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60F7E-ECF7-390B-A221-9B183DD17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0957F-6281-D4B8-40BF-7EA331543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DDEE3-3CA0-B52B-6F8E-C21B099A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D611-61A0-414F-A1E2-AB1E53D48DC7}" type="datetime1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71397F-7962-0755-59D1-1546E1EC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848B-3121-EDC7-BFCE-0B72B403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6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3920-AEE8-B887-C7B1-6CCCB677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56B0F-F9B2-9D03-B70B-9F6284E7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D509-38C5-4D7E-9119-E983AB07913A}" type="datetime1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50F9A-CF5C-942B-24D0-6E3C5726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CA986-8A33-5587-EF9E-0A3D35A9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60B52-D947-53BB-FF00-D5D74BAA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ACCD-E63E-4DF3-96F4-6BB32242F393}" type="datetime1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B3AB5-5C99-609D-5852-F571356B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0D678-0186-8CFB-966C-E619C08D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91C9-EC54-6578-4A38-A235C7D3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40D8-24EA-9956-1E45-AF6C0FE25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F4112-BB20-5304-E53A-2F6AE3B29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17B46-2833-B6B7-56A2-58244F92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31F4-4FBE-497E-9914-91D24CC0B708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7A02D-A2ED-14DA-3158-D798ACC4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A8AE2-8ADD-1A7A-F5A9-E93A9A9D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6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1188A-0378-1FE6-5C47-799019F2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E2E0F-18E8-BC43-8FCA-008A92E3A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583EE-270F-8FBB-5845-0AA10669C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14B1A-0EDA-7812-91D7-2A4FE1F8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D799-59B2-47D7-92E4-DE4076A060AD}" type="datetime1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F560F-1999-52B8-BD41-084C05EA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805A3-5B41-E20F-74E0-77A8462A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30EA3-59AA-9728-78C2-DC2A84B2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38451-84BF-8100-4C90-E8FADEBC7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168E-9A4D-39C8-40F7-3FBDD789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0CA5-9A3D-4D56-A7CA-4637FA9564FD}" type="datetime1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23597-D9F5-6980-D3FE-93083A83F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B2579-8845-BB84-A169-4119D45E7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0E8E-2F38-4839-8748-A16662574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customXml" Target="../ink/ink12.xml"/><Relationship Id="rId18" Type="http://schemas.openxmlformats.org/officeDocument/2006/relationships/customXml" Target="../ink/ink17.xml"/><Relationship Id="rId3" Type="http://schemas.openxmlformats.org/officeDocument/2006/relationships/customXml" Target="../ink/ink7.xml"/><Relationship Id="rId21" Type="http://schemas.openxmlformats.org/officeDocument/2006/relationships/image" Target="../media/image16.png"/><Relationship Id="rId12" Type="http://schemas.openxmlformats.org/officeDocument/2006/relationships/customXml" Target="../ink/ink11.xml"/><Relationship Id="rId17" Type="http://schemas.openxmlformats.org/officeDocument/2006/relationships/customXml" Target="../ink/ink16.xml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5.xm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10.xml"/><Relationship Id="rId15" Type="http://schemas.openxmlformats.org/officeDocument/2006/relationships/customXml" Target="../ink/ink14.xml"/><Relationship Id="rId10" Type="http://schemas.openxmlformats.org/officeDocument/2006/relationships/customXml" Target="../ink/ink9.xml"/><Relationship Id="rId19" Type="http://schemas.openxmlformats.org/officeDocument/2006/relationships/image" Target="../media/image33.png"/><Relationship Id="rId9" Type="http://schemas.openxmlformats.org/officeDocument/2006/relationships/customXml" Target="../ink/ink8.xml"/><Relationship Id="rId14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customXml" Target="../ink/ink25.xml"/><Relationship Id="rId26" Type="http://schemas.openxmlformats.org/officeDocument/2006/relationships/image" Target="../media/image15.png"/><Relationship Id="rId3" Type="http://schemas.openxmlformats.org/officeDocument/2006/relationships/image" Target="../media/image33.png"/><Relationship Id="rId21" Type="http://schemas.openxmlformats.org/officeDocument/2006/relationships/customXml" Target="../ink/ink28.xml"/><Relationship Id="rId12" Type="http://schemas.openxmlformats.org/officeDocument/2006/relationships/customXml" Target="../ink/ink19.xml"/><Relationship Id="rId17" Type="http://schemas.openxmlformats.org/officeDocument/2006/relationships/customXml" Target="../ink/ink24.xml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23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70.png"/><Relationship Id="rId24" Type="http://schemas.openxmlformats.org/officeDocument/2006/relationships/image" Target="../media/image34.png"/><Relationship Id="rId15" Type="http://schemas.openxmlformats.org/officeDocument/2006/relationships/customXml" Target="../ink/ink22.xml"/><Relationship Id="rId23" Type="http://schemas.microsoft.com/office/2007/relationships/hdphoto" Target="../media/hdphoto4.wdp"/><Relationship Id="rId19" Type="http://schemas.openxmlformats.org/officeDocument/2006/relationships/customXml" Target="../ink/ink26.xml"/><Relationship Id="rId4" Type="http://schemas.openxmlformats.org/officeDocument/2006/relationships/customXml" Target="../ink/ink18.xml"/><Relationship Id="rId14" Type="http://schemas.openxmlformats.org/officeDocument/2006/relationships/customXml" Target="../ink/ink21.xml"/><Relationship Id="rId2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16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19.sv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15.png"/><Relationship Id="rId21" Type="http://schemas.openxmlformats.org/officeDocument/2006/relationships/image" Target="../media/image65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5" Type="http://schemas.openxmlformats.org/officeDocument/2006/relationships/image" Target="../media/image69.sv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24" Type="http://schemas.openxmlformats.org/officeDocument/2006/relationships/image" Target="../media/image68.png"/><Relationship Id="rId5" Type="http://schemas.openxmlformats.org/officeDocument/2006/relationships/image" Target="../media/image23.png"/><Relationship Id="rId15" Type="http://schemas.openxmlformats.org/officeDocument/2006/relationships/image" Target="../media/image59.svg"/><Relationship Id="rId23" Type="http://schemas.openxmlformats.org/officeDocument/2006/relationships/image" Target="../media/image67.sv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svg"/><Relationship Id="rId31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svg"/><Relationship Id="rId30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image" Target="../media/image1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eo-rojo/iQoE_Dataset_and_Co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image" Target="../media/image1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8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90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91.jpeg"/><Relationship Id="rId4" Type="http://schemas.openxmlformats.org/officeDocument/2006/relationships/image" Target="../media/image9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92.png"/><Relationship Id="rId4" Type="http://schemas.openxmlformats.org/officeDocument/2006/relationships/image" Target="../media/image19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19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13" Type="http://schemas.openxmlformats.org/officeDocument/2006/relationships/image" Target="../media/image302.png"/><Relationship Id="rId18" Type="http://schemas.openxmlformats.org/officeDocument/2006/relationships/image" Target="../media/image8.png"/><Relationship Id="rId3" Type="http://schemas.openxmlformats.org/officeDocument/2006/relationships/image" Target="../media/image24.png"/><Relationship Id="rId21" Type="http://schemas.openxmlformats.org/officeDocument/2006/relationships/image" Target="../media/image17.png"/><Relationship Id="rId12" Type="http://schemas.openxmlformats.org/officeDocument/2006/relationships/customXml" Target="../ink/ink3.xml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emf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2.xml"/><Relationship Id="rId15" Type="http://schemas.openxmlformats.org/officeDocument/2006/relationships/image" Target="../media/image26.svg"/><Relationship Id="rId10" Type="http://schemas.openxmlformats.org/officeDocument/2006/relationships/image" Target="../media/image2901.png"/><Relationship Id="rId19" Type="http://schemas.openxmlformats.org/officeDocument/2006/relationships/image" Target="../media/image28.png"/><Relationship Id="rId9" Type="http://schemas.openxmlformats.org/officeDocument/2006/relationships/customXml" Target="../ink/ink1.xml"/><Relationship Id="rId1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0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0.png"/><Relationship Id="rId13" Type="http://schemas.openxmlformats.org/officeDocument/2006/relationships/image" Target="../media/image26.svg"/><Relationship Id="rId18" Type="http://schemas.openxmlformats.org/officeDocument/2006/relationships/image" Target="../media/image8.png"/><Relationship Id="rId3" Type="http://schemas.openxmlformats.org/officeDocument/2006/relationships/image" Target="../media/image29.png"/><Relationship Id="rId21" Type="http://schemas.openxmlformats.org/officeDocument/2006/relationships/image" Target="../media/image15.png"/><Relationship Id="rId12" Type="http://schemas.openxmlformats.org/officeDocument/2006/relationships/image" Target="../media/image25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microsoft.com/office/2007/relationships/hdphoto" Target="../media/hdphoto4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01.png"/><Relationship Id="rId15" Type="http://schemas.openxmlformats.org/officeDocument/2006/relationships/image" Target="../media/image28.png"/><Relationship Id="rId10" Type="http://schemas.openxmlformats.org/officeDocument/2006/relationships/customXml" Target="../ink/ink6.xml"/><Relationship Id="rId19" Type="http://schemas.openxmlformats.org/officeDocument/2006/relationships/image" Target="../media/image17.png"/><Relationship Id="rId4" Type="http://schemas.openxmlformats.org/officeDocument/2006/relationships/customXml" Target="../ink/ink4.xml"/><Relationship Id="rId9" Type="http://schemas.openxmlformats.org/officeDocument/2006/relationships/customXml" Target="../ink/ink5.xml"/><Relationship Id="rId14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1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0" y="719310"/>
            <a:ext cx="12192000" cy="752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and In-Band Quality Notification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C0FA6-F370-A59E-5D7E-EAA71559CB65}"/>
              </a:ext>
            </a:extLst>
          </p:cNvPr>
          <p:cNvSpPr txBox="1"/>
          <p:nvPr/>
        </p:nvSpPr>
        <p:spPr>
          <a:xfrm>
            <a:off x="0" y="1906085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Sergey Gorinsky</a:t>
            </a: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IMDEA Networks Institute, Spain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rgbClr val="448FA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>
                <a:solidFill>
                  <a:srgbClr val="448FAA"/>
                </a:solidFill>
              </a:rPr>
            </a:br>
            <a:endParaRPr lang="en-US" dirty="0">
              <a:solidFill>
                <a:srgbClr val="448FAA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720D80-E048-9E47-AFE0-918A8736E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29" y="2956786"/>
            <a:ext cx="2371739" cy="11112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CBCB36-36F7-B443-A518-4039B7685F12}"/>
              </a:ext>
            </a:extLst>
          </p:cNvPr>
          <p:cNvSpPr txBox="1"/>
          <p:nvPr/>
        </p:nvSpPr>
        <p:spPr>
          <a:xfrm>
            <a:off x="0" y="5744135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Stellenbosch University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South Africa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April 2025</a:t>
            </a: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443554F-9C41-334D-95A2-F670330F35EA}"/>
              </a:ext>
            </a:extLst>
          </p:cNvPr>
          <p:cNvSpPr txBox="1">
            <a:spLocks/>
          </p:cNvSpPr>
          <p:nvPr/>
        </p:nvSpPr>
        <p:spPr>
          <a:xfrm>
            <a:off x="0" y="4565396"/>
            <a:ext cx="121920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joint work with Leonardo Peroni, Farzad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Tashtarian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Christian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Timmerer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7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extBox 801">
            <a:extLst>
              <a:ext uri="{FF2B5EF4-FFF2-40B4-BE49-F238E27FC236}">
                <a16:creationId xmlns:a16="http://schemas.microsoft.com/office/drawing/2014/main" id="{E27B7BFD-ABCC-472C-9FE9-2A8A1974771D}"/>
              </a:ext>
            </a:extLst>
          </p:cNvPr>
          <p:cNvSpPr txBox="1"/>
          <p:nvPr/>
        </p:nvSpPr>
        <p:spPr>
          <a:xfrm>
            <a:off x="7438215" y="2856737"/>
            <a:ext cx="33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828FD5DF-5960-4BD5-A04D-87890AB4A0AE}"/>
              </a:ext>
            </a:extLst>
          </p:cNvPr>
          <p:cNvCxnSpPr>
            <a:cxnSpLocks/>
          </p:cNvCxnSpPr>
          <p:nvPr/>
        </p:nvCxnSpPr>
        <p:spPr>
          <a:xfrm flipV="1">
            <a:off x="5313312" y="3958038"/>
            <a:ext cx="279031" cy="8067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5" name="Slide Number Placeholder 8">
            <a:extLst>
              <a:ext uri="{FF2B5EF4-FFF2-40B4-BE49-F238E27FC236}">
                <a16:creationId xmlns:a16="http://schemas.microsoft.com/office/drawing/2014/main" id="{67F0CE19-AEB5-462A-AFC5-22D5D7AA7469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10</a:t>
            </a:fld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13" name="Straight Connector 712">
            <a:extLst>
              <a:ext uri="{FF2B5EF4-FFF2-40B4-BE49-F238E27FC236}">
                <a16:creationId xmlns:a16="http://schemas.microsoft.com/office/drawing/2014/main" id="{00743B68-95EC-421F-A799-7406D6FB4C73}"/>
              </a:ext>
            </a:extLst>
          </p:cNvPr>
          <p:cNvCxnSpPr>
            <a:cxnSpLocks/>
          </p:cNvCxnSpPr>
          <p:nvPr/>
        </p:nvCxnSpPr>
        <p:spPr>
          <a:xfrm flipV="1">
            <a:off x="6444168" y="2510778"/>
            <a:ext cx="187383" cy="53965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903A9FFC-7980-4710-A011-BDD647A27463}"/>
              </a:ext>
            </a:extLst>
          </p:cNvPr>
          <p:cNvCxnSpPr>
            <a:cxnSpLocks/>
          </p:cNvCxnSpPr>
          <p:nvPr/>
        </p:nvCxnSpPr>
        <p:spPr>
          <a:xfrm flipH="1" flipV="1">
            <a:off x="5529007" y="2476865"/>
            <a:ext cx="216986" cy="5657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80122333-FA63-40A5-A071-9B8C25B7C03D}"/>
              </a:ext>
            </a:extLst>
          </p:cNvPr>
          <p:cNvCxnSpPr>
            <a:cxnSpLocks/>
          </p:cNvCxnSpPr>
          <p:nvPr/>
        </p:nvCxnSpPr>
        <p:spPr>
          <a:xfrm flipH="1" flipV="1">
            <a:off x="4048030" y="3517086"/>
            <a:ext cx="140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" name="TextBox 718">
            <a:extLst>
              <a:ext uri="{FF2B5EF4-FFF2-40B4-BE49-F238E27FC236}">
                <a16:creationId xmlns:a16="http://schemas.microsoft.com/office/drawing/2014/main" id="{1969B03D-D8C1-4490-AA63-B8D2189A6641}"/>
              </a:ext>
            </a:extLst>
          </p:cNvPr>
          <p:cNvSpPr txBox="1"/>
          <p:nvPr/>
        </p:nvSpPr>
        <p:spPr>
          <a:xfrm>
            <a:off x="2819745" y="4867409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720" name="TextBox 719">
            <a:extLst>
              <a:ext uri="{FF2B5EF4-FFF2-40B4-BE49-F238E27FC236}">
                <a16:creationId xmlns:a16="http://schemas.microsoft.com/office/drawing/2014/main" id="{58D3E6EF-2BC9-46E6-95C2-763F04044B83}"/>
              </a:ext>
            </a:extLst>
          </p:cNvPr>
          <p:cNvSpPr txBox="1"/>
          <p:nvPr/>
        </p:nvSpPr>
        <p:spPr>
          <a:xfrm>
            <a:off x="1921609" y="3540736"/>
            <a:ext cx="96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</a:p>
        </p:txBody>
      </p:sp>
      <p:sp>
        <p:nvSpPr>
          <p:cNvPr id="721" name="TextBox 720">
            <a:extLst>
              <a:ext uri="{FF2B5EF4-FFF2-40B4-BE49-F238E27FC236}">
                <a16:creationId xmlns:a16="http://schemas.microsoft.com/office/drawing/2014/main" id="{82052DE8-C732-43F4-A5E4-7545365ED8BD}"/>
              </a:ext>
            </a:extLst>
          </p:cNvPr>
          <p:cNvSpPr txBox="1"/>
          <p:nvPr/>
        </p:nvSpPr>
        <p:spPr>
          <a:xfrm>
            <a:off x="2747765" y="1635398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cxnSp>
        <p:nvCxnSpPr>
          <p:cNvPr id="724" name="Straight Connector 723">
            <a:extLst>
              <a:ext uri="{FF2B5EF4-FFF2-40B4-BE49-F238E27FC236}">
                <a16:creationId xmlns:a16="http://schemas.microsoft.com/office/drawing/2014/main" id="{4B20CA5B-26EE-4E6A-A82B-BF3AA461863C}"/>
              </a:ext>
            </a:extLst>
          </p:cNvPr>
          <p:cNvCxnSpPr>
            <a:cxnSpLocks/>
          </p:cNvCxnSpPr>
          <p:nvPr/>
        </p:nvCxnSpPr>
        <p:spPr>
          <a:xfrm flipH="1" flipV="1">
            <a:off x="6665970" y="3510462"/>
            <a:ext cx="140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5" name="Trapezoid 734">
            <a:extLst>
              <a:ext uri="{FF2B5EF4-FFF2-40B4-BE49-F238E27FC236}">
                <a16:creationId xmlns:a16="http://schemas.microsoft.com/office/drawing/2014/main" id="{5937DFD7-D2BD-4684-9806-1FA928468C95}"/>
              </a:ext>
            </a:extLst>
          </p:cNvPr>
          <p:cNvSpPr/>
          <p:nvPr/>
        </p:nvSpPr>
        <p:spPr>
          <a:xfrm>
            <a:off x="4095255" y="1396865"/>
            <a:ext cx="1800000" cy="1080000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6" name="Trapezoid 735">
            <a:extLst>
              <a:ext uri="{FF2B5EF4-FFF2-40B4-BE49-F238E27FC236}">
                <a16:creationId xmlns:a16="http://schemas.microsoft.com/office/drawing/2014/main" id="{F4870630-6182-45EE-851F-E9A842E03FE7}"/>
              </a:ext>
            </a:extLst>
          </p:cNvPr>
          <p:cNvSpPr/>
          <p:nvPr/>
        </p:nvSpPr>
        <p:spPr>
          <a:xfrm>
            <a:off x="6255255" y="1396865"/>
            <a:ext cx="1800000" cy="1080000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" name="Trapezoid 736">
            <a:extLst>
              <a:ext uri="{FF2B5EF4-FFF2-40B4-BE49-F238E27FC236}">
                <a16:creationId xmlns:a16="http://schemas.microsoft.com/office/drawing/2014/main" id="{A5E002F5-3CC0-4308-96D0-7F91D8DFD7DA}"/>
              </a:ext>
            </a:extLst>
          </p:cNvPr>
          <p:cNvSpPr/>
          <p:nvPr/>
        </p:nvSpPr>
        <p:spPr>
          <a:xfrm>
            <a:off x="7941534" y="3092916"/>
            <a:ext cx="1440000" cy="900000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8" name="Trapezoid 737">
            <a:extLst>
              <a:ext uri="{FF2B5EF4-FFF2-40B4-BE49-F238E27FC236}">
                <a16:creationId xmlns:a16="http://schemas.microsoft.com/office/drawing/2014/main" id="{F0F054CF-3054-473A-BEB9-50A1FA0217EE}"/>
              </a:ext>
            </a:extLst>
          </p:cNvPr>
          <p:cNvSpPr/>
          <p:nvPr/>
        </p:nvSpPr>
        <p:spPr>
          <a:xfrm>
            <a:off x="5355255" y="3067086"/>
            <a:ext cx="1440000" cy="900000"/>
          </a:xfrm>
          <a:prstGeom prst="trapezoid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9" name="Trapezoid 738">
            <a:extLst>
              <a:ext uri="{FF2B5EF4-FFF2-40B4-BE49-F238E27FC236}">
                <a16:creationId xmlns:a16="http://schemas.microsoft.com/office/drawing/2014/main" id="{C1BFF422-FDE4-4EA8-9232-AE15F094C65F}"/>
              </a:ext>
            </a:extLst>
          </p:cNvPr>
          <p:cNvSpPr/>
          <p:nvPr/>
        </p:nvSpPr>
        <p:spPr>
          <a:xfrm>
            <a:off x="2705382" y="3067086"/>
            <a:ext cx="1440000" cy="900000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1" name="Trapezoid 740">
            <a:extLst>
              <a:ext uri="{FF2B5EF4-FFF2-40B4-BE49-F238E27FC236}">
                <a16:creationId xmlns:a16="http://schemas.microsoft.com/office/drawing/2014/main" id="{608E64DD-3E09-4C11-821D-43E30AC370AA}"/>
              </a:ext>
            </a:extLst>
          </p:cNvPr>
          <p:cNvSpPr/>
          <p:nvPr/>
        </p:nvSpPr>
        <p:spPr>
          <a:xfrm>
            <a:off x="4325733" y="4798389"/>
            <a:ext cx="1296000" cy="720000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37134F-6C3C-43EF-92DE-8B4573AE6854}"/>
              </a:ext>
            </a:extLst>
          </p:cNvPr>
          <p:cNvSpPr txBox="1"/>
          <p:nvPr/>
        </p:nvSpPr>
        <p:spPr>
          <a:xfrm>
            <a:off x="8069970" y="4867409"/>
            <a:ext cx="19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AE813D45-05B0-497D-9B7B-8495411222A5}"/>
              </a:ext>
            </a:extLst>
          </p:cNvPr>
          <p:cNvGrpSpPr>
            <a:grpSpLocks/>
          </p:cNvGrpSpPr>
          <p:nvPr/>
        </p:nvGrpSpPr>
        <p:grpSpPr bwMode="auto">
          <a:xfrm>
            <a:off x="5488112" y="3178526"/>
            <a:ext cx="1096565" cy="688604"/>
            <a:chOff x="379" y="514"/>
            <a:chExt cx="4068" cy="2209"/>
          </a:xfrm>
        </p:grpSpPr>
        <p:sp>
          <p:nvSpPr>
            <p:cNvPr id="52" name="Cloud">
              <a:extLst>
                <a:ext uri="{FF2B5EF4-FFF2-40B4-BE49-F238E27FC236}">
                  <a16:creationId xmlns:a16="http://schemas.microsoft.com/office/drawing/2014/main" id="{979FD7A7-1764-4283-894A-1E207DA99D1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96" y="648"/>
              <a:ext cx="4051" cy="20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200" b="1" dirty="0">
                <a:solidFill>
                  <a:schemeClr val="tx2"/>
                </a:solidFill>
                <a:latin typeface="Tahoma" charset="0"/>
                <a:cs typeface="+mn-cs"/>
              </a:endParaRPr>
            </a:p>
          </p:txBody>
        </p:sp>
        <p:grpSp>
          <p:nvGrpSpPr>
            <p:cNvPr id="53" name="Group 13">
              <a:extLst>
                <a:ext uri="{FF2B5EF4-FFF2-40B4-BE49-F238E27FC236}">
                  <a16:creationId xmlns:a16="http://schemas.microsoft.com/office/drawing/2014/main" id="{7D1D971D-0018-47B2-A2A8-B5DC9AE77A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08" y="1077"/>
              <a:ext cx="316" cy="306"/>
              <a:chOff x="1990" y="1904"/>
              <a:chExt cx="517" cy="307"/>
            </a:xfrm>
          </p:grpSpPr>
          <p:sp>
            <p:nvSpPr>
              <p:cNvPr id="751" name="Freeform 14">
                <a:extLst>
                  <a:ext uri="{FF2B5EF4-FFF2-40B4-BE49-F238E27FC236}">
                    <a16:creationId xmlns:a16="http://schemas.microsoft.com/office/drawing/2014/main" id="{B3FC6D35-12F5-433F-881C-6F866C10BE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2" name="Freeform 15">
                <a:extLst>
                  <a:ext uri="{FF2B5EF4-FFF2-40B4-BE49-F238E27FC236}">
                    <a16:creationId xmlns:a16="http://schemas.microsoft.com/office/drawing/2014/main" id="{D4763BAB-2ADF-4303-86FB-F85B197360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3" name="Freeform 16">
                <a:extLst>
                  <a:ext uri="{FF2B5EF4-FFF2-40B4-BE49-F238E27FC236}">
                    <a16:creationId xmlns:a16="http://schemas.microsoft.com/office/drawing/2014/main" id="{0D0F5319-F584-4D9C-915F-5E42889D8A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4" name="Freeform 17">
                <a:extLst>
                  <a:ext uri="{FF2B5EF4-FFF2-40B4-BE49-F238E27FC236}">
                    <a16:creationId xmlns:a16="http://schemas.microsoft.com/office/drawing/2014/main" id="{2B5CA246-8B2C-4D52-8DF6-52DEA14C42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5" name="Freeform 18">
                <a:extLst>
                  <a:ext uri="{FF2B5EF4-FFF2-40B4-BE49-F238E27FC236}">
                    <a16:creationId xmlns:a16="http://schemas.microsoft.com/office/drawing/2014/main" id="{C04F73CB-DF9C-4E6F-A51B-8A2334658F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6" name="Freeform 19">
                <a:extLst>
                  <a:ext uri="{FF2B5EF4-FFF2-40B4-BE49-F238E27FC236}">
                    <a16:creationId xmlns:a16="http://schemas.microsoft.com/office/drawing/2014/main" id="{ED9D7D9A-3990-4F43-998D-1BA70E7C38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7" name="Freeform 20">
                <a:extLst>
                  <a:ext uri="{FF2B5EF4-FFF2-40B4-BE49-F238E27FC236}">
                    <a16:creationId xmlns:a16="http://schemas.microsoft.com/office/drawing/2014/main" id="{7B479A46-53DC-4D16-8E98-E2595336AF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8" name="Freeform 21">
                <a:extLst>
                  <a:ext uri="{FF2B5EF4-FFF2-40B4-BE49-F238E27FC236}">
                    <a16:creationId xmlns:a16="http://schemas.microsoft.com/office/drawing/2014/main" id="{B238E784-3FE6-4DB9-9B3F-0898755AF8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9" name="Freeform 22">
                <a:extLst>
                  <a:ext uri="{FF2B5EF4-FFF2-40B4-BE49-F238E27FC236}">
                    <a16:creationId xmlns:a16="http://schemas.microsoft.com/office/drawing/2014/main" id="{675366AC-CD1E-48A4-A8E5-8F013D1AA3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0" name="Freeform 23">
                <a:extLst>
                  <a:ext uri="{FF2B5EF4-FFF2-40B4-BE49-F238E27FC236}">
                    <a16:creationId xmlns:a16="http://schemas.microsoft.com/office/drawing/2014/main" id="{8F4659EF-607C-4AE9-9CDA-04D80A862C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1" name="Freeform 24">
                <a:extLst>
                  <a:ext uri="{FF2B5EF4-FFF2-40B4-BE49-F238E27FC236}">
                    <a16:creationId xmlns:a16="http://schemas.microsoft.com/office/drawing/2014/main" id="{08C8EF37-ED76-4809-8444-B881C92763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2" name="Freeform 25">
                <a:extLst>
                  <a:ext uri="{FF2B5EF4-FFF2-40B4-BE49-F238E27FC236}">
                    <a16:creationId xmlns:a16="http://schemas.microsoft.com/office/drawing/2014/main" id="{2DA21EA2-7866-43F8-8BFC-BACBCE4B3C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3" name="Freeform 26">
                <a:extLst>
                  <a:ext uri="{FF2B5EF4-FFF2-40B4-BE49-F238E27FC236}">
                    <a16:creationId xmlns:a16="http://schemas.microsoft.com/office/drawing/2014/main" id="{C410729D-AD2A-4CE1-BA70-764AF71FE2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4" name="Freeform 27">
                <a:extLst>
                  <a:ext uri="{FF2B5EF4-FFF2-40B4-BE49-F238E27FC236}">
                    <a16:creationId xmlns:a16="http://schemas.microsoft.com/office/drawing/2014/main" id="{EA0436A3-0FAB-4002-B61A-F24C3CA41F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5" name="Freeform 28">
                <a:extLst>
                  <a:ext uri="{FF2B5EF4-FFF2-40B4-BE49-F238E27FC236}">
                    <a16:creationId xmlns:a16="http://schemas.microsoft.com/office/drawing/2014/main" id="{9B48ACA3-9F5E-4F7E-BBE4-CD86D00B76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6" name="Freeform 29">
                <a:extLst>
                  <a:ext uri="{FF2B5EF4-FFF2-40B4-BE49-F238E27FC236}">
                    <a16:creationId xmlns:a16="http://schemas.microsoft.com/office/drawing/2014/main" id="{C25B360D-B24E-466C-BA24-04AACC2D78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7" name="Freeform 30">
                <a:extLst>
                  <a:ext uri="{FF2B5EF4-FFF2-40B4-BE49-F238E27FC236}">
                    <a16:creationId xmlns:a16="http://schemas.microsoft.com/office/drawing/2014/main" id="{519CCC1F-3DCF-4D02-B21F-D094A896E2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8" name="Freeform 31">
                <a:extLst>
                  <a:ext uri="{FF2B5EF4-FFF2-40B4-BE49-F238E27FC236}">
                    <a16:creationId xmlns:a16="http://schemas.microsoft.com/office/drawing/2014/main" id="{B06F06A8-ECED-459F-9938-EC66CBD3C9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9" name="Freeform 32">
                <a:extLst>
                  <a:ext uri="{FF2B5EF4-FFF2-40B4-BE49-F238E27FC236}">
                    <a16:creationId xmlns:a16="http://schemas.microsoft.com/office/drawing/2014/main" id="{5CD24A38-71C2-41E9-A815-92FF5F20CF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0" name="Freeform 33">
                <a:extLst>
                  <a:ext uri="{FF2B5EF4-FFF2-40B4-BE49-F238E27FC236}">
                    <a16:creationId xmlns:a16="http://schemas.microsoft.com/office/drawing/2014/main" id="{57FA39AB-4E87-4FB2-948C-99EE29589C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1" name="Freeform 34">
                <a:extLst>
                  <a:ext uri="{FF2B5EF4-FFF2-40B4-BE49-F238E27FC236}">
                    <a16:creationId xmlns:a16="http://schemas.microsoft.com/office/drawing/2014/main" id="{D1084F8D-9210-4656-9657-F28683D1BD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2" name="Freeform 35">
                <a:extLst>
                  <a:ext uri="{FF2B5EF4-FFF2-40B4-BE49-F238E27FC236}">
                    <a16:creationId xmlns:a16="http://schemas.microsoft.com/office/drawing/2014/main" id="{89EDF74B-F261-4207-B141-A4DC36C384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3" name="Freeform 36">
                <a:extLst>
                  <a:ext uri="{FF2B5EF4-FFF2-40B4-BE49-F238E27FC236}">
                    <a16:creationId xmlns:a16="http://schemas.microsoft.com/office/drawing/2014/main" id="{AF919237-5DE2-42DB-B83C-2F1FD63EB0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4" name="Freeform 37">
                <a:extLst>
                  <a:ext uri="{FF2B5EF4-FFF2-40B4-BE49-F238E27FC236}">
                    <a16:creationId xmlns:a16="http://schemas.microsoft.com/office/drawing/2014/main" id="{D756A236-CB89-4463-B125-9C6E25AB93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5" name="Freeform 38">
                <a:extLst>
                  <a:ext uri="{FF2B5EF4-FFF2-40B4-BE49-F238E27FC236}">
                    <a16:creationId xmlns:a16="http://schemas.microsoft.com/office/drawing/2014/main" id="{75B1DA74-F134-4378-9250-9105C410F2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6" name="Freeform 39">
                <a:extLst>
                  <a:ext uri="{FF2B5EF4-FFF2-40B4-BE49-F238E27FC236}">
                    <a16:creationId xmlns:a16="http://schemas.microsoft.com/office/drawing/2014/main" id="{F28FC4A0-F3E3-471A-B42C-FB5CEE4042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7" name="Freeform 40">
                <a:extLst>
                  <a:ext uri="{FF2B5EF4-FFF2-40B4-BE49-F238E27FC236}">
                    <a16:creationId xmlns:a16="http://schemas.microsoft.com/office/drawing/2014/main" id="{293CBA5C-2353-4907-AA85-2AA975AF65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8" name="Freeform 41">
                <a:extLst>
                  <a:ext uri="{FF2B5EF4-FFF2-40B4-BE49-F238E27FC236}">
                    <a16:creationId xmlns:a16="http://schemas.microsoft.com/office/drawing/2014/main" id="{89CF15E4-8EEF-4D23-9A78-1A74252FC7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9" name="Freeform 42">
                <a:extLst>
                  <a:ext uri="{FF2B5EF4-FFF2-40B4-BE49-F238E27FC236}">
                    <a16:creationId xmlns:a16="http://schemas.microsoft.com/office/drawing/2014/main" id="{1B55451A-389C-499F-BB39-6F627C5042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0" name="Freeform 43">
                <a:extLst>
                  <a:ext uri="{FF2B5EF4-FFF2-40B4-BE49-F238E27FC236}">
                    <a16:creationId xmlns:a16="http://schemas.microsoft.com/office/drawing/2014/main" id="{31ECE22A-2FAE-4487-80CC-FEA2D5EA85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1" name="Freeform 44">
                <a:extLst>
                  <a:ext uri="{FF2B5EF4-FFF2-40B4-BE49-F238E27FC236}">
                    <a16:creationId xmlns:a16="http://schemas.microsoft.com/office/drawing/2014/main" id="{72D1EEAC-9B02-412F-93FC-AAFC21AFD3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2" name="Freeform 45">
                <a:extLst>
                  <a:ext uri="{FF2B5EF4-FFF2-40B4-BE49-F238E27FC236}">
                    <a16:creationId xmlns:a16="http://schemas.microsoft.com/office/drawing/2014/main" id="{B8FD04CE-0E71-4F14-8B49-389B9C9E74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3" name="Freeform 46">
                <a:extLst>
                  <a:ext uri="{FF2B5EF4-FFF2-40B4-BE49-F238E27FC236}">
                    <a16:creationId xmlns:a16="http://schemas.microsoft.com/office/drawing/2014/main" id="{677FC327-B6F2-4970-92AD-753048C3F9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4" name="Freeform 47">
                <a:extLst>
                  <a:ext uri="{FF2B5EF4-FFF2-40B4-BE49-F238E27FC236}">
                    <a16:creationId xmlns:a16="http://schemas.microsoft.com/office/drawing/2014/main" id="{B07A42A1-599C-40AA-B3F8-B1BC5196B8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5" name="Freeform 48">
                <a:extLst>
                  <a:ext uri="{FF2B5EF4-FFF2-40B4-BE49-F238E27FC236}">
                    <a16:creationId xmlns:a16="http://schemas.microsoft.com/office/drawing/2014/main" id="{11B160B5-1B0B-4C5A-B399-0690E7A159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6" name="Freeform 49">
                <a:extLst>
                  <a:ext uri="{FF2B5EF4-FFF2-40B4-BE49-F238E27FC236}">
                    <a16:creationId xmlns:a16="http://schemas.microsoft.com/office/drawing/2014/main" id="{52499C26-2CB4-43BE-AD88-123CF8487F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4" name="Group 50">
              <a:extLst>
                <a:ext uri="{FF2B5EF4-FFF2-40B4-BE49-F238E27FC236}">
                  <a16:creationId xmlns:a16="http://schemas.microsoft.com/office/drawing/2014/main" id="{BDEA5D2D-43B4-412F-9CE6-FEFC133242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31" y="1025"/>
              <a:ext cx="315" cy="306"/>
              <a:chOff x="1990" y="1904"/>
              <a:chExt cx="517" cy="307"/>
            </a:xfrm>
          </p:grpSpPr>
          <p:sp>
            <p:nvSpPr>
              <p:cNvPr id="669" name="Freeform 51">
                <a:extLst>
                  <a:ext uri="{FF2B5EF4-FFF2-40B4-BE49-F238E27FC236}">
                    <a16:creationId xmlns:a16="http://schemas.microsoft.com/office/drawing/2014/main" id="{654D388F-AD2D-4642-AD3D-2DE6E6DA0A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0" name="Freeform 52">
                <a:extLst>
                  <a:ext uri="{FF2B5EF4-FFF2-40B4-BE49-F238E27FC236}">
                    <a16:creationId xmlns:a16="http://schemas.microsoft.com/office/drawing/2014/main" id="{87D0BE68-DDF4-4FB9-951D-28BEFC1B4C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1" name="Freeform 53">
                <a:extLst>
                  <a:ext uri="{FF2B5EF4-FFF2-40B4-BE49-F238E27FC236}">
                    <a16:creationId xmlns:a16="http://schemas.microsoft.com/office/drawing/2014/main" id="{71979F1C-EFC9-4ED8-8159-43A522F06C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2" name="Freeform 55">
                <a:extLst>
                  <a:ext uri="{FF2B5EF4-FFF2-40B4-BE49-F238E27FC236}">
                    <a16:creationId xmlns:a16="http://schemas.microsoft.com/office/drawing/2014/main" id="{E08BDA1B-102D-4054-8C41-82A6BCA40A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3" name="Freeform 56">
                <a:extLst>
                  <a:ext uri="{FF2B5EF4-FFF2-40B4-BE49-F238E27FC236}">
                    <a16:creationId xmlns:a16="http://schemas.microsoft.com/office/drawing/2014/main" id="{D8E7DCEA-68EF-4709-BC21-7F3CC7E7FA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4" name="Freeform 57">
                <a:extLst>
                  <a:ext uri="{FF2B5EF4-FFF2-40B4-BE49-F238E27FC236}">
                    <a16:creationId xmlns:a16="http://schemas.microsoft.com/office/drawing/2014/main" id="{10166E5B-2434-4A5A-866D-A1DBABB53E4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5" name="Freeform 58">
                <a:extLst>
                  <a:ext uri="{FF2B5EF4-FFF2-40B4-BE49-F238E27FC236}">
                    <a16:creationId xmlns:a16="http://schemas.microsoft.com/office/drawing/2014/main" id="{1654C4A2-5247-4193-86B9-BFBE3C3964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6" name="Freeform 59">
                <a:extLst>
                  <a:ext uri="{FF2B5EF4-FFF2-40B4-BE49-F238E27FC236}">
                    <a16:creationId xmlns:a16="http://schemas.microsoft.com/office/drawing/2014/main" id="{4427F2BF-B3E7-4D60-9679-C6530ED06E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7" name="Freeform 60">
                <a:extLst>
                  <a:ext uri="{FF2B5EF4-FFF2-40B4-BE49-F238E27FC236}">
                    <a16:creationId xmlns:a16="http://schemas.microsoft.com/office/drawing/2014/main" id="{6EB0AB14-2F2B-41EA-8B2C-334E102060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8" name="Freeform 61">
                <a:extLst>
                  <a:ext uri="{FF2B5EF4-FFF2-40B4-BE49-F238E27FC236}">
                    <a16:creationId xmlns:a16="http://schemas.microsoft.com/office/drawing/2014/main" id="{4141E0A5-977A-4662-B7BF-FEAFC45464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9" name="Freeform 62">
                <a:extLst>
                  <a:ext uri="{FF2B5EF4-FFF2-40B4-BE49-F238E27FC236}">
                    <a16:creationId xmlns:a16="http://schemas.microsoft.com/office/drawing/2014/main" id="{8EBD0524-F646-417D-8128-A01BB20C97E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0" name="Freeform 63">
                <a:extLst>
                  <a:ext uri="{FF2B5EF4-FFF2-40B4-BE49-F238E27FC236}">
                    <a16:creationId xmlns:a16="http://schemas.microsoft.com/office/drawing/2014/main" id="{5DC6FF88-7E7C-4358-99EF-8E5DA323C1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1" name="Freeform 64">
                <a:extLst>
                  <a:ext uri="{FF2B5EF4-FFF2-40B4-BE49-F238E27FC236}">
                    <a16:creationId xmlns:a16="http://schemas.microsoft.com/office/drawing/2014/main" id="{4CBF446E-A2CF-40B8-AB13-E80D571777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2" name="Freeform 65">
                <a:extLst>
                  <a:ext uri="{FF2B5EF4-FFF2-40B4-BE49-F238E27FC236}">
                    <a16:creationId xmlns:a16="http://schemas.microsoft.com/office/drawing/2014/main" id="{B1A8E6CB-FC43-4028-A2C0-6D6AA95BB8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3" name="Freeform 66">
                <a:extLst>
                  <a:ext uri="{FF2B5EF4-FFF2-40B4-BE49-F238E27FC236}">
                    <a16:creationId xmlns:a16="http://schemas.microsoft.com/office/drawing/2014/main" id="{3142D899-FD8A-45B9-B26F-2B9B6A36D3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67">
                <a:extLst>
                  <a:ext uri="{FF2B5EF4-FFF2-40B4-BE49-F238E27FC236}">
                    <a16:creationId xmlns:a16="http://schemas.microsoft.com/office/drawing/2014/main" id="{59164677-A0EE-4DDC-A17A-E843DD9F20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68">
                <a:extLst>
                  <a:ext uri="{FF2B5EF4-FFF2-40B4-BE49-F238E27FC236}">
                    <a16:creationId xmlns:a16="http://schemas.microsoft.com/office/drawing/2014/main" id="{763FAADD-8FD9-4F36-BD62-59F61B1BAA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69">
                <a:extLst>
                  <a:ext uri="{FF2B5EF4-FFF2-40B4-BE49-F238E27FC236}">
                    <a16:creationId xmlns:a16="http://schemas.microsoft.com/office/drawing/2014/main" id="{35EF4E19-2B3D-485F-B314-77280B633A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70">
                <a:extLst>
                  <a:ext uri="{FF2B5EF4-FFF2-40B4-BE49-F238E27FC236}">
                    <a16:creationId xmlns:a16="http://schemas.microsoft.com/office/drawing/2014/main" id="{95210C46-4D06-461E-95FD-32BD0EE78D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71">
                <a:extLst>
                  <a:ext uri="{FF2B5EF4-FFF2-40B4-BE49-F238E27FC236}">
                    <a16:creationId xmlns:a16="http://schemas.microsoft.com/office/drawing/2014/main" id="{45F3257D-9FBA-4575-B8F2-EB4BFFAAD8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9" name="Freeform 72">
                <a:extLst>
                  <a:ext uri="{FF2B5EF4-FFF2-40B4-BE49-F238E27FC236}">
                    <a16:creationId xmlns:a16="http://schemas.microsoft.com/office/drawing/2014/main" id="{686F82F6-390B-43F5-A5D7-5AF987D201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0" name="Freeform 73">
                <a:extLst>
                  <a:ext uri="{FF2B5EF4-FFF2-40B4-BE49-F238E27FC236}">
                    <a16:creationId xmlns:a16="http://schemas.microsoft.com/office/drawing/2014/main" id="{212939E6-F1EF-42F4-9A0B-D3EB4BAB72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1" name="Freeform 74">
                <a:extLst>
                  <a:ext uri="{FF2B5EF4-FFF2-40B4-BE49-F238E27FC236}">
                    <a16:creationId xmlns:a16="http://schemas.microsoft.com/office/drawing/2014/main" id="{9D1F49FA-0C1A-4DB8-B4B8-676BD119CC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2" name="Freeform 75">
                <a:extLst>
                  <a:ext uri="{FF2B5EF4-FFF2-40B4-BE49-F238E27FC236}">
                    <a16:creationId xmlns:a16="http://schemas.microsoft.com/office/drawing/2014/main" id="{EA911C05-F0E2-4614-A313-C8F93CF291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3" name="Freeform 76">
                <a:extLst>
                  <a:ext uri="{FF2B5EF4-FFF2-40B4-BE49-F238E27FC236}">
                    <a16:creationId xmlns:a16="http://schemas.microsoft.com/office/drawing/2014/main" id="{39927CD0-1F10-4837-9428-C028460E44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4" name="Freeform 77">
                <a:extLst>
                  <a:ext uri="{FF2B5EF4-FFF2-40B4-BE49-F238E27FC236}">
                    <a16:creationId xmlns:a16="http://schemas.microsoft.com/office/drawing/2014/main" id="{35B16556-89C6-4AC5-9451-6735ECB772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5" name="Freeform 78">
                <a:extLst>
                  <a:ext uri="{FF2B5EF4-FFF2-40B4-BE49-F238E27FC236}">
                    <a16:creationId xmlns:a16="http://schemas.microsoft.com/office/drawing/2014/main" id="{6E9F8B56-A52F-446C-9FE8-C61986B0ED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6" name="Freeform 79">
                <a:extLst>
                  <a:ext uri="{FF2B5EF4-FFF2-40B4-BE49-F238E27FC236}">
                    <a16:creationId xmlns:a16="http://schemas.microsoft.com/office/drawing/2014/main" id="{E52CC100-54F4-4AC1-9271-1E07F1A05A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7" name="Freeform 80">
                <a:extLst>
                  <a:ext uri="{FF2B5EF4-FFF2-40B4-BE49-F238E27FC236}">
                    <a16:creationId xmlns:a16="http://schemas.microsoft.com/office/drawing/2014/main" id="{A4027202-E47C-47FF-8B08-E552DE6506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8" name="Freeform 81">
                <a:extLst>
                  <a:ext uri="{FF2B5EF4-FFF2-40B4-BE49-F238E27FC236}">
                    <a16:creationId xmlns:a16="http://schemas.microsoft.com/office/drawing/2014/main" id="{FF325728-D98D-4816-9E70-1C36A978E9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5" name="Freeform 82">
                <a:extLst>
                  <a:ext uri="{FF2B5EF4-FFF2-40B4-BE49-F238E27FC236}">
                    <a16:creationId xmlns:a16="http://schemas.microsoft.com/office/drawing/2014/main" id="{D27A6B66-8FBE-4F74-9CDC-DCF30058F9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6" name="Freeform 83">
                <a:extLst>
                  <a:ext uri="{FF2B5EF4-FFF2-40B4-BE49-F238E27FC236}">
                    <a16:creationId xmlns:a16="http://schemas.microsoft.com/office/drawing/2014/main" id="{76C5C77B-DD9B-4B86-A506-9AE9C24662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7" name="Freeform 84">
                <a:extLst>
                  <a:ext uri="{FF2B5EF4-FFF2-40B4-BE49-F238E27FC236}">
                    <a16:creationId xmlns:a16="http://schemas.microsoft.com/office/drawing/2014/main" id="{83CB3E23-4903-4B01-B413-2519F341BB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8" name="Freeform 85">
                <a:extLst>
                  <a:ext uri="{FF2B5EF4-FFF2-40B4-BE49-F238E27FC236}">
                    <a16:creationId xmlns:a16="http://schemas.microsoft.com/office/drawing/2014/main" id="{5E932AA4-3717-43A5-B429-DBA4972C33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9" name="Freeform 86">
                <a:extLst>
                  <a:ext uri="{FF2B5EF4-FFF2-40B4-BE49-F238E27FC236}">
                    <a16:creationId xmlns:a16="http://schemas.microsoft.com/office/drawing/2014/main" id="{C454F591-D18E-4E9A-A9C7-3BB0F10106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0" name="Freeform 54">
                <a:extLst>
                  <a:ext uri="{FF2B5EF4-FFF2-40B4-BE49-F238E27FC236}">
                    <a16:creationId xmlns:a16="http://schemas.microsoft.com/office/drawing/2014/main" id="{25B7624E-E8E3-441B-AB01-00702B595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5" name="Group 87">
              <a:extLst>
                <a:ext uri="{FF2B5EF4-FFF2-40B4-BE49-F238E27FC236}">
                  <a16:creationId xmlns:a16="http://schemas.microsoft.com/office/drawing/2014/main" id="{F872759B-F183-4D31-82B7-756AF1F4769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06" y="2212"/>
              <a:ext cx="315" cy="307"/>
              <a:chOff x="1990" y="1904"/>
              <a:chExt cx="517" cy="307"/>
            </a:xfrm>
          </p:grpSpPr>
          <p:sp>
            <p:nvSpPr>
              <p:cNvPr id="633" name="Freeform 88">
                <a:extLst>
                  <a:ext uri="{FF2B5EF4-FFF2-40B4-BE49-F238E27FC236}">
                    <a16:creationId xmlns:a16="http://schemas.microsoft.com/office/drawing/2014/main" id="{04EE505A-0642-432B-A982-2D4EEDBB07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4" name="Freeform 89">
                <a:extLst>
                  <a:ext uri="{FF2B5EF4-FFF2-40B4-BE49-F238E27FC236}">
                    <a16:creationId xmlns:a16="http://schemas.microsoft.com/office/drawing/2014/main" id="{E45711DD-4E2E-4225-A71D-02D920DE4E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5" name="Freeform 90">
                <a:extLst>
                  <a:ext uri="{FF2B5EF4-FFF2-40B4-BE49-F238E27FC236}">
                    <a16:creationId xmlns:a16="http://schemas.microsoft.com/office/drawing/2014/main" id="{D39DDE15-0E19-4A4C-B680-F0F10E0970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6" name="Freeform 91">
                <a:extLst>
                  <a:ext uri="{FF2B5EF4-FFF2-40B4-BE49-F238E27FC236}">
                    <a16:creationId xmlns:a16="http://schemas.microsoft.com/office/drawing/2014/main" id="{C343F9A3-152D-4EEA-AF1A-E0C7E690B2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7" name="Freeform 92">
                <a:extLst>
                  <a:ext uri="{FF2B5EF4-FFF2-40B4-BE49-F238E27FC236}">
                    <a16:creationId xmlns:a16="http://schemas.microsoft.com/office/drawing/2014/main" id="{8205AF17-0680-4ADE-9241-EE15D80FFD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8" name="Freeform 93">
                <a:extLst>
                  <a:ext uri="{FF2B5EF4-FFF2-40B4-BE49-F238E27FC236}">
                    <a16:creationId xmlns:a16="http://schemas.microsoft.com/office/drawing/2014/main" id="{8D0C802C-3D35-41CA-A4D7-581CCC2624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9" name="Freeform 94">
                <a:extLst>
                  <a:ext uri="{FF2B5EF4-FFF2-40B4-BE49-F238E27FC236}">
                    <a16:creationId xmlns:a16="http://schemas.microsoft.com/office/drawing/2014/main" id="{9DFD1056-7011-4886-AADB-D6EDE4B988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0" name="Freeform 95">
                <a:extLst>
                  <a:ext uri="{FF2B5EF4-FFF2-40B4-BE49-F238E27FC236}">
                    <a16:creationId xmlns:a16="http://schemas.microsoft.com/office/drawing/2014/main" id="{2548F1F2-5F33-47D5-8BC7-BEC06BA5F8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1" name="Freeform 96">
                <a:extLst>
                  <a:ext uri="{FF2B5EF4-FFF2-40B4-BE49-F238E27FC236}">
                    <a16:creationId xmlns:a16="http://schemas.microsoft.com/office/drawing/2014/main" id="{FC12E45A-111D-4408-A067-3D046A9BDD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2" name="Freeform 97">
                <a:extLst>
                  <a:ext uri="{FF2B5EF4-FFF2-40B4-BE49-F238E27FC236}">
                    <a16:creationId xmlns:a16="http://schemas.microsoft.com/office/drawing/2014/main" id="{22A5400E-894F-4161-B272-CD995323F6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3" name="Freeform 98">
                <a:extLst>
                  <a:ext uri="{FF2B5EF4-FFF2-40B4-BE49-F238E27FC236}">
                    <a16:creationId xmlns:a16="http://schemas.microsoft.com/office/drawing/2014/main" id="{26DCE389-9D34-4CE7-BBDA-0BE5992BA1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4" name="Freeform 99">
                <a:extLst>
                  <a:ext uri="{FF2B5EF4-FFF2-40B4-BE49-F238E27FC236}">
                    <a16:creationId xmlns:a16="http://schemas.microsoft.com/office/drawing/2014/main" id="{80D7D514-DD97-4CEA-8643-B787B717FE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5" name="Freeform 100">
                <a:extLst>
                  <a:ext uri="{FF2B5EF4-FFF2-40B4-BE49-F238E27FC236}">
                    <a16:creationId xmlns:a16="http://schemas.microsoft.com/office/drawing/2014/main" id="{911C576C-F975-44CA-9071-2DD38F80BA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6" name="Freeform 101">
                <a:extLst>
                  <a:ext uri="{FF2B5EF4-FFF2-40B4-BE49-F238E27FC236}">
                    <a16:creationId xmlns:a16="http://schemas.microsoft.com/office/drawing/2014/main" id="{654FE6FF-667E-4EBB-BF69-8A68FC8B94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7" name="Freeform 102">
                <a:extLst>
                  <a:ext uri="{FF2B5EF4-FFF2-40B4-BE49-F238E27FC236}">
                    <a16:creationId xmlns:a16="http://schemas.microsoft.com/office/drawing/2014/main" id="{91DD2B70-8C4D-4649-B839-B83ED636FD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8" name="Freeform 103">
                <a:extLst>
                  <a:ext uri="{FF2B5EF4-FFF2-40B4-BE49-F238E27FC236}">
                    <a16:creationId xmlns:a16="http://schemas.microsoft.com/office/drawing/2014/main" id="{FB841D17-B44E-46A4-9125-8AE6E2EAAC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9" name="Freeform 104">
                <a:extLst>
                  <a:ext uri="{FF2B5EF4-FFF2-40B4-BE49-F238E27FC236}">
                    <a16:creationId xmlns:a16="http://schemas.microsoft.com/office/drawing/2014/main" id="{18824B82-A4FE-4925-8640-87329AACC7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0" name="Freeform 105">
                <a:extLst>
                  <a:ext uri="{FF2B5EF4-FFF2-40B4-BE49-F238E27FC236}">
                    <a16:creationId xmlns:a16="http://schemas.microsoft.com/office/drawing/2014/main" id="{7386D712-8341-4610-A09C-02E4D3824C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1" name="Freeform 106">
                <a:extLst>
                  <a:ext uri="{FF2B5EF4-FFF2-40B4-BE49-F238E27FC236}">
                    <a16:creationId xmlns:a16="http://schemas.microsoft.com/office/drawing/2014/main" id="{0440C239-C355-4DB3-B465-F0AFBC93AA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2" name="Freeform 107">
                <a:extLst>
                  <a:ext uri="{FF2B5EF4-FFF2-40B4-BE49-F238E27FC236}">
                    <a16:creationId xmlns:a16="http://schemas.microsoft.com/office/drawing/2014/main" id="{5C97D899-A5DC-4BE8-B033-33EDDDA252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08">
                <a:extLst>
                  <a:ext uri="{FF2B5EF4-FFF2-40B4-BE49-F238E27FC236}">
                    <a16:creationId xmlns:a16="http://schemas.microsoft.com/office/drawing/2014/main" id="{54E7AF23-1A2E-4D34-B86C-E0457D2BA0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09">
                <a:extLst>
                  <a:ext uri="{FF2B5EF4-FFF2-40B4-BE49-F238E27FC236}">
                    <a16:creationId xmlns:a16="http://schemas.microsoft.com/office/drawing/2014/main" id="{D87D91D0-E0FF-428C-ABF1-2D95E9EC1A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0">
                <a:extLst>
                  <a:ext uri="{FF2B5EF4-FFF2-40B4-BE49-F238E27FC236}">
                    <a16:creationId xmlns:a16="http://schemas.microsoft.com/office/drawing/2014/main" id="{EE98E7FB-D51A-4883-9747-86611A3AC5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1">
                <a:extLst>
                  <a:ext uri="{FF2B5EF4-FFF2-40B4-BE49-F238E27FC236}">
                    <a16:creationId xmlns:a16="http://schemas.microsoft.com/office/drawing/2014/main" id="{6FE5EEA1-E86F-43D3-A77A-5F5D72D3C3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2">
                <a:extLst>
                  <a:ext uri="{FF2B5EF4-FFF2-40B4-BE49-F238E27FC236}">
                    <a16:creationId xmlns:a16="http://schemas.microsoft.com/office/drawing/2014/main" id="{81BEBCC5-1813-425F-A768-E6226BEE7B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8" name="Freeform 113">
                <a:extLst>
                  <a:ext uri="{FF2B5EF4-FFF2-40B4-BE49-F238E27FC236}">
                    <a16:creationId xmlns:a16="http://schemas.microsoft.com/office/drawing/2014/main" id="{C370DE10-CF94-4D20-AECA-CD3814CD01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9" name="Freeform 114">
                <a:extLst>
                  <a:ext uri="{FF2B5EF4-FFF2-40B4-BE49-F238E27FC236}">
                    <a16:creationId xmlns:a16="http://schemas.microsoft.com/office/drawing/2014/main" id="{C689D557-46A0-49F2-BBB4-4F9F648A75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0" name="Freeform 115">
                <a:extLst>
                  <a:ext uri="{FF2B5EF4-FFF2-40B4-BE49-F238E27FC236}">
                    <a16:creationId xmlns:a16="http://schemas.microsoft.com/office/drawing/2014/main" id="{F4B56D4D-02AC-46B4-8A0F-91342ADD9B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1" name="Freeform 116">
                <a:extLst>
                  <a:ext uri="{FF2B5EF4-FFF2-40B4-BE49-F238E27FC236}">
                    <a16:creationId xmlns:a16="http://schemas.microsoft.com/office/drawing/2014/main" id="{AE83AEB7-4EDD-4F51-81B0-F134C53C44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2" name="Freeform 117">
                <a:extLst>
                  <a:ext uri="{FF2B5EF4-FFF2-40B4-BE49-F238E27FC236}">
                    <a16:creationId xmlns:a16="http://schemas.microsoft.com/office/drawing/2014/main" id="{7D0397B8-F051-4566-B437-04B443C1BD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3" name="Freeform 118">
                <a:extLst>
                  <a:ext uri="{FF2B5EF4-FFF2-40B4-BE49-F238E27FC236}">
                    <a16:creationId xmlns:a16="http://schemas.microsoft.com/office/drawing/2014/main" id="{0F4CC76F-01AF-433C-9DE6-152A3ECDF4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" name="Freeform 119">
                <a:extLst>
                  <a:ext uri="{FF2B5EF4-FFF2-40B4-BE49-F238E27FC236}">
                    <a16:creationId xmlns:a16="http://schemas.microsoft.com/office/drawing/2014/main" id="{B2B23362-DA0B-4AB1-9C36-FEEBA1FB86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5" name="Freeform 120">
                <a:extLst>
                  <a:ext uri="{FF2B5EF4-FFF2-40B4-BE49-F238E27FC236}">
                    <a16:creationId xmlns:a16="http://schemas.microsoft.com/office/drawing/2014/main" id="{4CF8FD0A-02ED-4F0A-9983-7A25922019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6" name="Freeform 121">
                <a:extLst>
                  <a:ext uri="{FF2B5EF4-FFF2-40B4-BE49-F238E27FC236}">
                    <a16:creationId xmlns:a16="http://schemas.microsoft.com/office/drawing/2014/main" id="{5C0FAFE1-6102-42C0-AA29-60B64F9632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7" name="Freeform 122">
                <a:extLst>
                  <a:ext uri="{FF2B5EF4-FFF2-40B4-BE49-F238E27FC236}">
                    <a16:creationId xmlns:a16="http://schemas.microsoft.com/office/drawing/2014/main" id="{C819216B-6A29-4766-A8D3-1B3C4A2859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8" name="Freeform 123">
                <a:extLst>
                  <a:ext uri="{FF2B5EF4-FFF2-40B4-BE49-F238E27FC236}">
                    <a16:creationId xmlns:a16="http://schemas.microsoft.com/office/drawing/2014/main" id="{865C2CA9-173F-45EC-9458-00500161D1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6" name="Group 124">
              <a:extLst>
                <a:ext uri="{FF2B5EF4-FFF2-40B4-BE49-F238E27FC236}">
                  <a16:creationId xmlns:a16="http://schemas.microsoft.com/office/drawing/2014/main" id="{DC567677-4A26-4B0C-BEC4-254A24FB913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20" y="2327"/>
              <a:ext cx="312" cy="308"/>
              <a:chOff x="1990" y="1904"/>
              <a:chExt cx="517" cy="307"/>
            </a:xfrm>
          </p:grpSpPr>
          <p:sp>
            <p:nvSpPr>
              <p:cNvPr id="597" name="Freeform 125">
                <a:extLst>
                  <a:ext uri="{FF2B5EF4-FFF2-40B4-BE49-F238E27FC236}">
                    <a16:creationId xmlns:a16="http://schemas.microsoft.com/office/drawing/2014/main" id="{36535352-CBC5-4B96-9338-6D0C16B2D7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8" name="Freeform 126">
                <a:extLst>
                  <a:ext uri="{FF2B5EF4-FFF2-40B4-BE49-F238E27FC236}">
                    <a16:creationId xmlns:a16="http://schemas.microsoft.com/office/drawing/2014/main" id="{0E4DE482-B0BE-4D01-87DB-D565A8BC29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9" name="Freeform 127">
                <a:extLst>
                  <a:ext uri="{FF2B5EF4-FFF2-40B4-BE49-F238E27FC236}">
                    <a16:creationId xmlns:a16="http://schemas.microsoft.com/office/drawing/2014/main" id="{38A14CAA-4B2E-4FD6-BE6B-546121CC1A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0" name="Freeform 128">
                <a:extLst>
                  <a:ext uri="{FF2B5EF4-FFF2-40B4-BE49-F238E27FC236}">
                    <a16:creationId xmlns:a16="http://schemas.microsoft.com/office/drawing/2014/main" id="{E3BD53FA-5309-4982-AA6B-84CEBFC8CD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1" name="Freeform 129">
                <a:extLst>
                  <a:ext uri="{FF2B5EF4-FFF2-40B4-BE49-F238E27FC236}">
                    <a16:creationId xmlns:a16="http://schemas.microsoft.com/office/drawing/2014/main" id="{E988C4E3-C219-4C22-9C45-006A94F2C7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2" name="Freeform 130">
                <a:extLst>
                  <a:ext uri="{FF2B5EF4-FFF2-40B4-BE49-F238E27FC236}">
                    <a16:creationId xmlns:a16="http://schemas.microsoft.com/office/drawing/2014/main" id="{D81BBA51-200B-4BC9-B337-01C13DE8C2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3" name="Freeform 131">
                <a:extLst>
                  <a:ext uri="{FF2B5EF4-FFF2-40B4-BE49-F238E27FC236}">
                    <a16:creationId xmlns:a16="http://schemas.microsoft.com/office/drawing/2014/main" id="{169FBCDC-302D-4991-BDD5-0ED9D91710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4" name="Freeform 132">
                <a:extLst>
                  <a:ext uri="{FF2B5EF4-FFF2-40B4-BE49-F238E27FC236}">
                    <a16:creationId xmlns:a16="http://schemas.microsoft.com/office/drawing/2014/main" id="{CE62C4CD-7696-49BD-B19E-0516E02FC4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5" name="Freeform 133">
                <a:extLst>
                  <a:ext uri="{FF2B5EF4-FFF2-40B4-BE49-F238E27FC236}">
                    <a16:creationId xmlns:a16="http://schemas.microsoft.com/office/drawing/2014/main" id="{789B59F9-4C56-4B04-BF47-78B173B975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6" name="Freeform 134">
                <a:extLst>
                  <a:ext uri="{FF2B5EF4-FFF2-40B4-BE49-F238E27FC236}">
                    <a16:creationId xmlns:a16="http://schemas.microsoft.com/office/drawing/2014/main" id="{30662B39-339E-44F8-96E5-6205A39B8A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7" name="Freeform 135">
                <a:extLst>
                  <a:ext uri="{FF2B5EF4-FFF2-40B4-BE49-F238E27FC236}">
                    <a16:creationId xmlns:a16="http://schemas.microsoft.com/office/drawing/2014/main" id="{B44992B0-8756-442C-87CB-3C6626B053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8" name="Freeform 136">
                <a:extLst>
                  <a:ext uri="{FF2B5EF4-FFF2-40B4-BE49-F238E27FC236}">
                    <a16:creationId xmlns:a16="http://schemas.microsoft.com/office/drawing/2014/main" id="{D19A1C0F-29D6-42C5-B87C-DB5602B4A4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9" name="Freeform 137">
                <a:extLst>
                  <a:ext uri="{FF2B5EF4-FFF2-40B4-BE49-F238E27FC236}">
                    <a16:creationId xmlns:a16="http://schemas.microsoft.com/office/drawing/2014/main" id="{FAE46E93-5C31-48E7-8E19-AC2D5C0660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0" name="Freeform 138">
                <a:extLst>
                  <a:ext uri="{FF2B5EF4-FFF2-40B4-BE49-F238E27FC236}">
                    <a16:creationId xmlns:a16="http://schemas.microsoft.com/office/drawing/2014/main" id="{39E73530-7E4D-4674-AB3D-AB0FE2353E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1" name="Freeform 139">
                <a:extLst>
                  <a:ext uri="{FF2B5EF4-FFF2-40B4-BE49-F238E27FC236}">
                    <a16:creationId xmlns:a16="http://schemas.microsoft.com/office/drawing/2014/main" id="{D19B7766-19C3-4170-B966-1C3F61CA71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2" name="Freeform 140">
                <a:extLst>
                  <a:ext uri="{FF2B5EF4-FFF2-40B4-BE49-F238E27FC236}">
                    <a16:creationId xmlns:a16="http://schemas.microsoft.com/office/drawing/2014/main" id="{19F42FAE-9FCF-4645-89B9-96C5FC9419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3" name="Freeform 141">
                <a:extLst>
                  <a:ext uri="{FF2B5EF4-FFF2-40B4-BE49-F238E27FC236}">
                    <a16:creationId xmlns:a16="http://schemas.microsoft.com/office/drawing/2014/main" id="{76C44404-FC53-4335-B421-97D3DA0224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4" name="Freeform 142">
                <a:extLst>
                  <a:ext uri="{FF2B5EF4-FFF2-40B4-BE49-F238E27FC236}">
                    <a16:creationId xmlns:a16="http://schemas.microsoft.com/office/drawing/2014/main" id="{8985D2D7-8382-4927-9DE0-39291BA6C4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" name="Freeform 143">
                <a:extLst>
                  <a:ext uri="{FF2B5EF4-FFF2-40B4-BE49-F238E27FC236}">
                    <a16:creationId xmlns:a16="http://schemas.microsoft.com/office/drawing/2014/main" id="{68552B1A-FD7A-47A1-99E3-416842DA1E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" name="Freeform 144">
                <a:extLst>
                  <a:ext uri="{FF2B5EF4-FFF2-40B4-BE49-F238E27FC236}">
                    <a16:creationId xmlns:a16="http://schemas.microsoft.com/office/drawing/2014/main" id="{3ABA0D46-4836-48DC-B180-1C8B1766F4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7" name="Freeform 145">
                <a:extLst>
                  <a:ext uri="{FF2B5EF4-FFF2-40B4-BE49-F238E27FC236}">
                    <a16:creationId xmlns:a16="http://schemas.microsoft.com/office/drawing/2014/main" id="{15C2B5C7-D9AA-46C9-8A4F-BC784B6895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" name="Freeform 146">
                <a:extLst>
                  <a:ext uri="{FF2B5EF4-FFF2-40B4-BE49-F238E27FC236}">
                    <a16:creationId xmlns:a16="http://schemas.microsoft.com/office/drawing/2014/main" id="{77CDD1A1-7F2D-41A4-933D-46BBE24FB3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9" name="Freeform 147">
                <a:extLst>
                  <a:ext uri="{FF2B5EF4-FFF2-40B4-BE49-F238E27FC236}">
                    <a16:creationId xmlns:a16="http://schemas.microsoft.com/office/drawing/2014/main" id="{49B865D3-81D5-42B2-A284-BB97AED747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0" name="Freeform 148">
                <a:extLst>
                  <a:ext uri="{FF2B5EF4-FFF2-40B4-BE49-F238E27FC236}">
                    <a16:creationId xmlns:a16="http://schemas.microsoft.com/office/drawing/2014/main" id="{9FFD07F1-4E1E-4BF1-9CD5-DD4F5DF564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1" name="Freeform 149">
                <a:extLst>
                  <a:ext uri="{FF2B5EF4-FFF2-40B4-BE49-F238E27FC236}">
                    <a16:creationId xmlns:a16="http://schemas.microsoft.com/office/drawing/2014/main" id="{F86340D7-36AD-44E1-A79B-91B99543D9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2" name="Freeform 150">
                <a:extLst>
                  <a:ext uri="{FF2B5EF4-FFF2-40B4-BE49-F238E27FC236}">
                    <a16:creationId xmlns:a16="http://schemas.microsoft.com/office/drawing/2014/main" id="{B6A14F03-1926-44A9-ABC0-F67DE19DA5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3" name="Freeform 151">
                <a:extLst>
                  <a:ext uri="{FF2B5EF4-FFF2-40B4-BE49-F238E27FC236}">
                    <a16:creationId xmlns:a16="http://schemas.microsoft.com/office/drawing/2014/main" id="{6611534C-49D9-414C-A42D-5A442F811B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4" name="Freeform 152">
                <a:extLst>
                  <a:ext uri="{FF2B5EF4-FFF2-40B4-BE49-F238E27FC236}">
                    <a16:creationId xmlns:a16="http://schemas.microsoft.com/office/drawing/2014/main" id="{3A4ACC7B-036A-4EFE-8417-9411F5036A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5" name="Freeform 153">
                <a:extLst>
                  <a:ext uri="{FF2B5EF4-FFF2-40B4-BE49-F238E27FC236}">
                    <a16:creationId xmlns:a16="http://schemas.microsoft.com/office/drawing/2014/main" id="{021CE9E2-0973-420C-8106-1AC78570F4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6" name="Freeform 154">
                <a:extLst>
                  <a:ext uri="{FF2B5EF4-FFF2-40B4-BE49-F238E27FC236}">
                    <a16:creationId xmlns:a16="http://schemas.microsoft.com/office/drawing/2014/main" id="{EDC230FD-FA48-4A4A-B2E8-7E035DD39D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7" name="Freeform 155">
                <a:extLst>
                  <a:ext uri="{FF2B5EF4-FFF2-40B4-BE49-F238E27FC236}">
                    <a16:creationId xmlns:a16="http://schemas.microsoft.com/office/drawing/2014/main" id="{6ABDC86A-26F6-47AD-8A0D-861ACD5484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8" name="Freeform 156">
                <a:extLst>
                  <a:ext uri="{FF2B5EF4-FFF2-40B4-BE49-F238E27FC236}">
                    <a16:creationId xmlns:a16="http://schemas.microsoft.com/office/drawing/2014/main" id="{609C2EF3-61BF-4835-9DE9-CDEE12B5B8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9" name="Freeform 157">
                <a:extLst>
                  <a:ext uri="{FF2B5EF4-FFF2-40B4-BE49-F238E27FC236}">
                    <a16:creationId xmlns:a16="http://schemas.microsoft.com/office/drawing/2014/main" id="{21B9071E-FD37-4EB0-A9BB-676FD2E815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0" name="Freeform 158">
                <a:extLst>
                  <a:ext uri="{FF2B5EF4-FFF2-40B4-BE49-F238E27FC236}">
                    <a16:creationId xmlns:a16="http://schemas.microsoft.com/office/drawing/2014/main" id="{5F15080C-59FE-433E-9DD7-1176D6D5D5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1" name="Freeform 159">
                <a:extLst>
                  <a:ext uri="{FF2B5EF4-FFF2-40B4-BE49-F238E27FC236}">
                    <a16:creationId xmlns:a16="http://schemas.microsoft.com/office/drawing/2014/main" id="{91F2421F-2E80-47FC-8121-76A1F4CFD8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2" name="Freeform 160">
                <a:extLst>
                  <a:ext uri="{FF2B5EF4-FFF2-40B4-BE49-F238E27FC236}">
                    <a16:creationId xmlns:a16="http://schemas.microsoft.com/office/drawing/2014/main" id="{0DA86EB1-87A6-4A01-B5A2-355999D7FF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7" name="Group 161">
              <a:extLst>
                <a:ext uri="{FF2B5EF4-FFF2-40B4-BE49-F238E27FC236}">
                  <a16:creationId xmlns:a16="http://schemas.microsoft.com/office/drawing/2014/main" id="{5D962181-D7FE-4EA7-9DFD-97B090C0F5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22" y="552"/>
              <a:ext cx="313" cy="306"/>
              <a:chOff x="1990" y="1904"/>
              <a:chExt cx="517" cy="307"/>
            </a:xfrm>
          </p:grpSpPr>
          <p:sp>
            <p:nvSpPr>
              <p:cNvPr id="561" name="Freeform 162">
                <a:extLst>
                  <a:ext uri="{FF2B5EF4-FFF2-40B4-BE49-F238E27FC236}">
                    <a16:creationId xmlns:a16="http://schemas.microsoft.com/office/drawing/2014/main" id="{DEE325F8-5B4E-4805-908D-A9E72760EF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2" name="Freeform 163">
                <a:extLst>
                  <a:ext uri="{FF2B5EF4-FFF2-40B4-BE49-F238E27FC236}">
                    <a16:creationId xmlns:a16="http://schemas.microsoft.com/office/drawing/2014/main" id="{786417B6-008D-4C62-9107-CF01867DC3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3" name="Freeform 164">
                <a:extLst>
                  <a:ext uri="{FF2B5EF4-FFF2-40B4-BE49-F238E27FC236}">
                    <a16:creationId xmlns:a16="http://schemas.microsoft.com/office/drawing/2014/main" id="{433513E0-97BD-4C0D-B7B6-DC73786F67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4" name="Freeform 165">
                <a:extLst>
                  <a:ext uri="{FF2B5EF4-FFF2-40B4-BE49-F238E27FC236}">
                    <a16:creationId xmlns:a16="http://schemas.microsoft.com/office/drawing/2014/main" id="{D63737C4-C752-4539-B98B-08E87932FA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5" name="Freeform 166">
                <a:extLst>
                  <a:ext uri="{FF2B5EF4-FFF2-40B4-BE49-F238E27FC236}">
                    <a16:creationId xmlns:a16="http://schemas.microsoft.com/office/drawing/2014/main" id="{AEE8D926-C3AE-4A94-85D1-670DAD4BD7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6" name="Freeform 167">
                <a:extLst>
                  <a:ext uri="{FF2B5EF4-FFF2-40B4-BE49-F238E27FC236}">
                    <a16:creationId xmlns:a16="http://schemas.microsoft.com/office/drawing/2014/main" id="{DE07E066-06BF-4FF5-83AF-204496C519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7" name="Freeform 168">
                <a:extLst>
                  <a:ext uri="{FF2B5EF4-FFF2-40B4-BE49-F238E27FC236}">
                    <a16:creationId xmlns:a16="http://schemas.microsoft.com/office/drawing/2014/main" id="{29D92724-E6F7-42E6-94C0-C69DF030C3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8" name="Freeform 169">
                <a:extLst>
                  <a:ext uri="{FF2B5EF4-FFF2-40B4-BE49-F238E27FC236}">
                    <a16:creationId xmlns:a16="http://schemas.microsoft.com/office/drawing/2014/main" id="{1AF95452-06D2-491B-8DDE-25DE05BCBB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9" name="Freeform 170">
                <a:extLst>
                  <a:ext uri="{FF2B5EF4-FFF2-40B4-BE49-F238E27FC236}">
                    <a16:creationId xmlns:a16="http://schemas.microsoft.com/office/drawing/2014/main" id="{66DED4AC-67AE-483A-85C0-EA1594FF16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0" name="Freeform 171">
                <a:extLst>
                  <a:ext uri="{FF2B5EF4-FFF2-40B4-BE49-F238E27FC236}">
                    <a16:creationId xmlns:a16="http://schemas.microsoft.com/office/drawing/2014/main" id="{8A411076-EA3A-4B08-BBFD-B169340065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1" name="Freeform 172">
                <a:extLst>
                  <a:ext uri="{FF2B5EF4-FFF2-40B4-BE49-F238E27FC236}">
                    <a16:creationId xmlns:a16="http://schemas.microsoft.com/office/drawing/2014/main" id="{189A46A8-10CF-4829-80C2-7162F0927A8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2" name="Freeform 173">
                <a:extLst>
                  <a:ext uri="{FF2B5EF4-FFF2-40B4-BE49-F238E27FC236}">
                    <a16:creationId xmlns:a16="http://schemas.microsoft.com/office/drawing/2014/main" id="{6CECD0E8-9CF2-43E6-92C1-0B903B599F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3" name="Freeform 174">
                <a:extLst>
                  <a:ext uri="{FF2B5EF4-FFF2-40B4-BE49-F238E27FC236}">
                    <a16:creationId xmlns:a16="http://schemas.microsoft.com/office/drawing/2014/main" id="{FB35BD5D-5BD4-4F89-ACE6-D92234C897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4" name="Freeform 175">
                <a:extLst>
                  <a:ext uri="{FF2B5EF4-FFF2-40B4-BE49-F238E27FC236}">
                    <a16:creationId xmlns:a16="http://schemas.microsoft.com/office/drawing/2014/main" id="{2DB5E8FB-827A-438E-A7DF-8C7950D44A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5" name="Freeform 176">
                <a:extLst>
                  <a:ext uri="{FF2B5EF4-FFF2-40B4-BE49-F238E27FC236}">
                    <a16:creationId xmlns:a16="http://schemas.microsoft.com/office/drawing/2014/main" id="{BB82CAAB-BC25-4302-B532-0699CA0D91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6" name="Freeform 177">
                <a:extLst>
                  <a:ext uri="{FF2B5EF4-FFF2-40B4-BE49-F238E27FC236}">
                    <a16:creationId xmlns:a16="http://schemas.microsoft.com/office/drawing/2014/main" id="{03719162-EECF-4971-9C37-0403F88629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7" name="Freeform 178">
                <a:extLst>
                  <a:ext uri="{FF2B5EF4-FFF2-40B4-BE49-F238E27FC236}">
                    <a16:creationId xmlns:a16="http://schemas.microsoft.com/office/drawing/2014/main" id="{392FADD1-1838-4D5B-9A07-F21A228057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8" name="Freeform 179">
                <a:extLst>
                  <a:ext uri="{FF2B5EF4-FFF2-40B4-BE49-F238E27FC236}">
                    <a16:creationId xmlns:a16="http://schemas.microsoft.com/office/drawing/2014/main" id="{8A22E343-B157-479E-86FE-EF8DA3617B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9" name="Freeform 180">
                <a:extLst>
                  <a:ext uri="{FF2B5EF4-FFF2-40B4-BE49-F238E27FC236}">
                    <a16:creationId xmlns:a16="http://schemas.microsoft.com/office/drawing/2014/main" id="{62DCF4F2-A95C-4C88-A053-9576C981D4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0" name="Freeform 181">
                <a:extLst>
                  <a:ext uri="{FF2B5EF4-FFF2-40B4-BE49-F238E27FC236}">
                    <a16:creationId xmlns:a16="http://schemas.microsoft.com/office/drawing/2014/main" id="{ACED0012-3D96-417F-9713-BA712ABF78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1" name="Freeform 182">
                <a:extLst>
                  <a:ext uri="{FF2B5EF4-FFF2-40B4-BE49-F238E27FC236}">
                    <a16:creationId xmlns:a16="http://schemas.microsoft.com/office/drawing/2014/main" id="{EB7DD905-4400-4894-96DD-15F3F2A184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2" name="Freeform 183">
                <a:extLst>
                  <a:ext uri="{FF2B5EF4-FFF2-40B4-BE49-F238E27FC236}">
                    <a16:creationId xmlns:a16="http://schemas.microsoft.com/office/drawing/2014/main" id="{773C245C-E76E-4E82-8148-79C7EEB30C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3" name="Freeform 184">
                <a:extLst>
                  <a:ext uri="{FF2B5EF4-FFF2-40B4-BE49-F238E27FC236}">
                    <a16:creationId xmlns:a16="http://schemas.microsoft.com/office/drawing/2014/main" id="{EEE26806-53B3-4384-AD45-7AFF8322D2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4" name="Freeform 185">
                <a:extLst>
                  <a:ext uri="{FF2B5EF4-FFF2-40B4-BE49-F238E27FC236}">
                    <a16:creationId xmlns:a16="http://schemas.microsoft.com/office/drawing/2014/main" id="{122D9EC1-FD39-4426-A716-E45977F351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5" name="Freeform 186">
                <a:extLst>
                  <a:ext uri="{FF2B5EF4-FFF2-40B4-BE49-F238E27FC236}">
                    <a16:creationId xmlns:a16="http://schemas.microsoft.com/office/drawing/2014/main" id="{53651D56-9325-4498-89DA-BA6424D9C8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6" name="Freeform 187">
                <a:extLst>
                  <a:ext uri="{FF2B5EF4-FFF2-40B4-BE49-F238E27FC236}">
                    <a16:creationId xmlns:a16="http://schemas.microsoft.com/office/drawing/2014/main" id="{63A8DEFE-3D5D-449C-A734-8F14674623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7" name="Freeform 188">
                <a:extLst>
                  <a:ext uri="{FF2B5EF4-FFF2-40B4-BE49-F238E27FC236}">
                    <a16:creationId xmlns:a16="http://schemas.microsoft.com/office/drawing/2014/main" id="{026DADF8-90AD-4C47-BF99-444931F00D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8" name="Freeform 189">
                <a:extLst>
                  <a:ext uri="{FF2B5EF4-FFF2-40B4-BE49-F238E27FC236}">
                    <a16:creationId xmlns:a16="http://schemas.microsoft.com/office/drawing/2014/main" id="{4D8E3D61-D852-4CCA-A9F5-9F88434B62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9" name="Freeform 190">
                <a:extLst>
                  <a:ext uri="{FF2B5EF4-FFF2-40B4-BE49-F238E27FC236}">
                    <a16:creationId xmlns:a16="http://schemas.microsoft.com/office/drawing/2014/main" id="{AB163FD9-DA45-4366-93FA-D2E7255542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0" name="Freeform 191">
                <a:extLst>
                  <a:ext uri="{FF2B5EF4-FFF2-40B4-BE49-F238E27FC236}">
                    <a16:creationId xmlns:a16="http://schemas.microsoft.com/office/drawing/2014/main" id="{F667AD07-744F-4A37-B5B0-280B21BA8F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1" name="Freeform 192">
                <a:extLst>
                  <a:ext uri="{FF2B5EF4-FFF2-40B4-BE49-F238E27FC236}">
                    <a16:creationId xmlns:a16="http://schemas.microsoft.com/office/drawing/2014/main" id="{434CA679-FF14-447A-8D2F-81C1632063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2" name="Freeform 193">
                <a:extLst>
                  <a:ext uri="{FF2B5EF4-FFF2-40B4-BE49-F238E27FC236}">
                    <a16:creationId xmlns:a16="http://schemas.microsoft.com/office/drawing/2014/main" id="{BD8D95EE-8FC5-4F5D-8742-04405C11A2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3" name="Freeform 194">
                <a:extLst>
                  <a:ext uri="{FF2B5EF4-FFF2-40B4-BE49-F238E27FC236}">
                    <a16:creationId xmlns:a16="http://schemas.microsoft.com/office/drawing/2014/main" id="{C4C1E29D-232F-47FD-B002-7C3FE8E054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" name="Freeform 195">
                <a:extLst>
                  <a:ext uri="{FF2B5EF4-FFF2-40B4-BE49-F238E27FC236}">
                    <a16:creationId xmlns:a16="http://schemas.microsoft.com/office/drawing/2014/main" id="{487675F0-EA90-4408-AAD0-92F7699237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5" name="Freeform 196">
                <a:extLst>
                  <a:ext uri="{FF2B5EF4-FFF2-40B4-BE49-F238E27FC236}">
                    <a16:creationId xmlns:a16="http://schemas.microsoft.com/office/drawing/2014/main" id="{74CE402B-7237-436F-A030-6833EF1C6C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6" name="Freeform 197">
                <a:extLst>
                  <a:ext uri="{FF2B5EF4-FFF2-40B4-BE49-F238E27FC236}">
                    <a16:creationId xmlns:a16="http://schemas.microsoft.com/office/drawing/2014/main" id="{9E660DF1-B03B-4A70-9F9C-6B194BFF9C2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8" name="Group 198">
              <a:extLst>
                <a:ext uri="{FF2B5EF4-FFF2-40B4-BE49-F238E27FC236}">
                  <a16:creationId xmlns:a16="http://schemas.microsoft.com/office/drawing/2014/main" id="{DF650F00-C1A7-4893-9B41-975ADC2FC91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15" y="1472"/>
              <a:ext cx="315" cy="306"/>
              <a:chOff x="1990" y="1904"/>
              <a:chExt cx="517" cy="307"/>
            </a:xfrm>
          </p:grpSpPr>
          <p:sp>
            <p:nvSpPr>
              <p:cNvPr id="525" name="Freeform 199">
                <a:extLst>
                  <a:ext uri="{FF2B5EF4-FFF2-40B4-BE49-F238E27FC236}">
                    <a16:creationId xmlns:a16="http://schemas.microsoft.com/office/drawing/2014/main" id="{F22F7982-6F31-4590-85C4-3E168AC505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6" name="Freeform 200">
                <a:extLst>
                  <a:ext uri="{FF2B5EF4-FFF2-40B4-BE49-F238E27FC236}">
                    <a16:creationId xmlns:a16="http://schemas.microsoft.com/office/drawing/2014/main" id="{C59100B5-4D3A-4B4F-B1EE-F3C3B471F0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7" name="Freeform 201">
                <a:extLst>
                  <a:ext uri="{FF2B5EF4-FFF2-40B4-BE49-F238E27FC236}">
                    <a16:creationId xmlns:a16="http://schemas.microsoft.com/office/drawing/2014/main" id="{F72579BE-9585-4A34-A832-1731922722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8" name="Freeform 202">
                <a:extLst>
                  <a:ext uri="{FF2B5EF4-FFF2-40B4-BE49-F238E27FC236}">
                    <a16:creationId xmlns:a16="http://schemas.microsoft.com/office/drawing/2014/main" id="{93E4BC04-CA94-44D4-A9CF-7028553AF5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" name="Freeform 203">
                <a:extLst>
                  <a:ext uri="{FF2B5EF4-FFF2-40B4-BE49-F238E27FC236}">
                    <a16:creationId xmlns:a16="http://schemas.microsoft.com/office/drawing/2014/main" id="{3A32990F-FCFB-4E39-9636-BBC0C38CA9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" name="Freeform 204">
                <a:extLst>
                  <a:ext uri="{FF2B5EF4-FFF2-40B4-BE49-F238E27FC236}">
                    <a16:creationId xmlns:a16="http://schemas.microsoft.com/office/drawing/2014/main" id="{01D05B91-9456-4BE1-8939-79101A19D4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1" name="Freeform 205">
                <a:extLst>
                  <a:ext uri="{FF2B5EF4-FFF2-40B4-BE49-F238E27FC236}">
                    <a16:creationId xmlns:a16="http://schemas.microsoft.com/office/drawing/2014/main" id="{DE9FB4D5-4D44-4FDC-AB07-58AED4F6CC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" name="Freeform 206">
                <a:extLst>
                  <a:ext uri="{FF2B5EF4-FFF2-40B4-BE49-F238E27FC236}">
                    <a16:creationId xmlns:a16="http://schemas.microsoft.com/office/drawing/2014/main" id="{EFE43B12-5430-4011-967A-A92F1AD277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" name="Freeform 207">
                <a:extLst>
                  <a:ext uri="{FF2B5EF4-FFF2-40B4-BE49-F238E27FC236}">
                    <a16:creationId xmlns:a16="http://schemas.microsoft.com/office/drawing/2014/main" id="{36B2E63C-A37E-456B-8193-D18FE5F9FA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" name="Freeform 208">
                <a:extLst>
                  <a:ext uri="{FF2B5EF4-FFF2-40B4-BE49-F238E27FC236}">
                    <a16:creationId xmlns:a16="http://schemas.microsoft.com/office/drawing/2014/main" id="{AD070798-8F60-4D59-B704-C8955ACEEA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5" name="Freeform 209">
                <a:extLst>
                  <a:ext uri="{FF2B5EF4-FFF2-40B4-BE49-F238E27FC236}">
                    <a16:creationId xmlns:a16="http://schemas.microsoft.com/office/drawing/2014/main" id="{7C39308A-B90E-401E-AF25-092B7B3FFC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6" name="Freeform 210">
                <a:extLst>
                  <a:ext uri="{FF2B5EF4-FFF2-40B4-BE49-F238E27FC236}">
                    <a16:creationId xmlns:a16="http://schemas.microsoft.com/office/drawing/2014/main" id="{86D45ACE-232D-4924-B03F-C1E8A2686B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7" name="Freeform 211">
                <a:extLst>
                  <a:ext uri="{FF2B5EF4-FFF2-40B4-BE49-F238E27FC236}">
                    <a16:creationId xmlns:a16="http://schemas.microsoft.com/office/drawing/2014/main" id="{B62C5A52-2020-4D3A-A69F-F160DBF920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8" name="Freeform 212">
                <a:extLst>
                  <a:ext uri="{FF2B5EF4-FFF2-40B4-BE49-F238E27FC236}">
                    <a16:creationId xmlns:a16="http://schemas.microsoft.com/office/drawing/2014/main" id="{7D7C0A7A-3D4F-484B-9328-00EC84E951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9" name="Freeform 213">
                <a:extLst>
                  <a:ext uri="{FF2B5EF4-FFF2-40B4-BE49-F238E27FC236}">
                    <a16:creationId xmlns:a16="http://schemas.microsoft.com/office/drawing/2014/main" id="{EB92F53F-6433-4567-A3DB-EE2B5E0EB9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0" name="Freeform 214">
                <a:extLst>
                  <a:ext uri="{FF2B5EF4-FFF2-40B4-BE49-F238E27FC236}">
                    <a16:creationId xmlns:a16="http://schemas.microsoft.com/office/drawing/2014/main" id="{EBA8392E-D523-4678-AED1-49E4C2B294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1" name="Freeform 215">
                <a:extLst>
                  <a:ext uri="{FF2B5EF4-FFF2-40B4-BE49-F238E27FC236}">
                    <a16:creationId xmlns:a16="http://schemas.microsoft.com/office/drawing/2014/main" id="{F35F1964-BA4B-4104-989A-E7CC44EF26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2" name="Freeform 216">
                <a:extLst>
                  <a:ext uri="{FF2B5EF4-FFF2-40B4-BE49-F238E27FC236}">
                    <a16:creationId xmlns:a16="http://schemas.microsoft.com/office/drawing/2014/main" id="{7D762B88-FA71-411A-883E-22614BB24B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3" name="Freeform 217">
                <a:extLst>
                  <a:ext uri="{FF2B5EF4-FFF2-40B4-BE49-F238E27FC236}">
                    <a16:creationId xmlns:a16="http://schemas.microsoft.com/office/drawing/2014/main" id="{3AA57EA3-6C57-4852-8765-27C8C3DDFC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4" name="Freeform 218">
                <a:extLst>
                  <a:ext uri="{FF2B5EF4-FFF2-40B4-BE49-F238E27FC236}">
                    <a16:creationId xmlns:a16="http://schemas.microsoft.com/office/drawing/2014/main" id="{CAF4DE91-33D8-4385-8CC3-A8555C096C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5" name="Freeform 219">
                <a:extLst>
                  <a:ext uri="{FF2B5EF4-FFF2-40B4-BE49-F238E27FC236}">
                    <a16:creationId xmlns:a16="http://schemas.microsoft.com/office/drawing/2014/main" id="{6853F8FE-6038-4063-AF82-9A945EF498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6" name="Freeform 220">
                <a:extLst>
                  <a:ext uri="{FF2B5EF4-FFF2-40B4-BE49-F238E27FC236}">
                    <a16:creationId xmlns:a16="http://schemas.microsoft.com/office/drawing/2014/main" id="{CE02245B-C944-4306-88ED-EF28FAE0E2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7" name="Freeform 221">
                <a:extLst>
                  <a:ext uri="{FF2B5EF4-FFF2-40B4-BE49-F238E27FC236}">
                    <a16:creationId xmlns:a16="http://schemas.microsoft.com/office/drawing/2014/main" id="{8B6F78D5-C5EF-436A-8E4B-1016F9621B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8" name="Freeform 222">
                <a:extLst>
                  <a:ext uri="{FF2B5EF4-FFF2-40B4-BE49-F238E27FC236}">
                    <a16:creationId xmlns:a16="http://schemas.microsoft.com/office/drawing/2014/main" id="{F9A7C604-BEE5-4875-9C65-A94209B741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9" name="Freeform 223">
                <a:extLst>
                  <a:ext uri="{FF2B5EF4-FFF2-40B4-BE49-F238E27FC236}">
                    <a16:creationId xmlns:a16="http://schemas.microsoft.com/office/drawing/2014/main" id="{5713447C-F071-4FD9-AB57-FB8ADF8581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0" name="Freeform 224">
                <a:extLst>
                  <a:ext uri="{FF2B5EF4-FFF2-40B4-BE49-F238E27FC236}">
                    <a16:creationId xmlns:a16="http://schemas.microsoft.com/office/drawing/2014/main" id="{F793DD0C-CE70-4DB6-B588-D52E8A8C6B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1" name="Freeform 225">
                <a:extLst>
                  <a:ext uri="{FF2B5EF4-FFF2-40B4-BE49-F238E27FC236}">
                    <a16:creationId xmlns:a16="http://schemas.microsoft.com/office/drawing/2014/main" id="{3B983823-0876-4E88-8257-2D5FBA0559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2" name="Freeform 226">
                <a:extLst>
                  <a:ext uri="{FF2B5EF4-FFF2-40B4-BE49-F238E27FC236}">
                    <a16:creationId xmlns:a16="http://schemas.microsoft.com/office/drawing/2014/main" id="{6AAB9DC3-85C7-479B-9C56-2AB9833F29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3" name="Freeform 227">
                <a:extLst>
                  <a:ext uri="{FF2B5EF4-FFF2-40B4-BE49-F238E27FC236}">
                    <a16:creationId xmlns:a16="http://schemas.microsoft.com/office/drawing/2014/main" id="{194937AC-321C-4239-AD15-EAC51541F9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4" name="Freeform 228">
                <a:extLst>
                  <a:ext uri="{FF2B5EF4-FFF2-40B4-BE49-F238E27FC236}">
                    <a16:creationId xmlns:a16="http://schemas.microsoft.com/office/drawing/2014/main" id="{57155056-B481-4D35-A0C2-97ED804074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5" name="Freeform 229">
                <a:extLst>
                  <a:ext uri="{FF2B5EF4-FFF2-40B4-BE49-F238E27FC236}">
                    <a16:creationId xmlns:a16="http://schemas.microsoft.com/office/drawing/2014/main" id="{269BCE64-966F-4FC6-A5DE-556FD706F0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6" name="Freeform 230">
                <a:extLst>
                  <a:ext uri="{FF2B5EF4-FFF2-40B4-BE49-F238E27FC236}">
                    <a16:creationId xmlns:a16="http://schemas.microsoft.com/office/drawing/2014/main" id="{E28A332D-E1FF-41B4-8815-96E1829766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7" name="Freeform 231">
                <a:extLst>
                  <a:ext uri="{FF2B5EF4-FFF2-40B4-BE49-F238E27FC236}">
                    <a16:creationId xmlns:a16="http://schemas.microsoft.com/office/drawing/2014/main" id="{50823460-D701-4933-BEEE-522559B41B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8" name="Freeform 232">
                <a:extLst>
                  <a:ext uri="{FF2B5EF4-FFF2-40B4-BE49-F238E27FC236}">
                    <a16:creationId xmlns:a16="http://schemas.microsoft.com/office/drawing/2014/main" id="{AF211822-46E2-4931-8A0C-8E0BF2DC44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9" name="Freeform 233">
                <a:extLst>
                  <a:ext uri="{FF2B5EF4-FFF2-40B4-BE49-F238E27FC236}">
                    <a16:creationId xmlns:a16="http://schemas.microsoft.com/office/drawing/2014/main" id="{3244AAF0-2885-4BF9-A6BE-4E3D54C8B9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0" name="Freeform 234">
                <a:extLst>
                  <a:ext uri="{FF2B5EF4-FFF2-40B4-BE49-F238E27FC236}">
                    <a16:creationId xmlns:a16="http://schemas.microsoft.com/office/drawing/2014/main" id="{86B608AD-D42B-4A1A-B1EB-DE8B447AE4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9" name="Group 235">
              <a:extLst>
                <a:ext uri="{FF2B5EF4-FFF2-40B4-BE49-F238E27FC236}">
                  <a16:creationId xmlns:a16="http://schemas.microsoft.com/office/drawing/2014/main" id="{0A933342-9A2C-4A30-8FB7-DBF5745B180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64" y="1591"/>
              <a:ext cx="315" cy="308"/>
              <a:chOff x="1990" y="1904"/>
              <a:chExt cx="517" cy="307"/>
            </a:xfrm>
          </p:grpSpPr>
          <p:sp>
            <p:nvSpPr>
              <p:cNvPr id="489" name="Freeform 236">
                <a:extLst>
                  <a:ext uri="{FF2B5EF4-FFF2-40B4-BE49-F238E27FC236}">
                    <a16:creationId xmlns:a16="http://schemas.microsoft.com/office/drawing/2014/main" id="{86ED6330-089F-4770-8385-71B1F76787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0" name="Freeform 237">
                <a:extLst>
                  <a:ext uri="{FF2B5EF4-FFF2-40B4-BE49-F238E27FC236}">
                    <a16:creationId xmlns:a16="http://schemas.microsoft.com/office/drawing/2014/main" id="{8DB60E37-C15B-44C0-9345-18B1D0D90E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" name="Freeform 238">
                <a:extLst>
                  <a:ext uri="{FF2B5EF4-FFF2-40B4-BE49-F238E27FC236}">
                    <a16:creationId xmlns:a16="http://schemas.microsoft.com/office/drawing/2014/main" id="{B9949729-5ED8-4AEC-975E-28F70B8C4A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" name="Freeform 239">
                <a:extLst>
                  <a:ext uri="{FF2B5EF4-FFF2-40B4-BE49-F238E27FC236}">
                    <a16:creationId xmlns:a16="http://schemas.microsoft.com/office/drawing/2014/main" id="{695EB657-4178-4953-B672-A1D22E2FEB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3" name="Freeform 240">
                <a:extLst>
                  <a:ext uri="{FF2B5EF4-FFF2-40B4-BE49-F238E27FC236}">
                    <a16:creationId xmlns:a16="http://schemas.microsoft.com/office/drawing/2014/main" id="{C7B7E4C3-DB3D-49EE-AF79-03CD1C3C9B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4" name="Freeform 241">
                <a:extLst>
                  <a:ext uri="{FF2B5EF4-FFF2-40B4-BE49-F238E27FC236}">
                    <a16:creationId xmlns:a16="http://schemas.microsoft.com/office/drawing/2014/main" id="{2C152C42-25BA-4183-BB0D-3C3818688D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5" name="Freeform 242">
                <a:extLst>
                  <a:ext uri="{FF2B5EF4-FFF2-40B4-BE49-F238E27FC236}">
                    <a16:creationId xmlns:a16="http://schemas.microsoft.com/office/drawing/2014/main" id="{3BF8DE54-2F3D-4976-8A2D-DCE9B0E985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6" name="Freeform 243">
                <a:extLst>
                  <a:ext uri="{FF2B5EF4-FFF2-40B4-BE49-F238E27FC236}">
                    <a16:creationId xmlns:a16="http://schemas.microsoft.com/office/drawing/2014/main" id="{86601658-2972-4A4C-B7FD-265D71744D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7" name="Freeform 244">
                <a:extLst>
                  <a:ext uri="{FF2B5EF4-FFF2-40B4-BE49-F238E27FC236}">
                    <a16:creationId xmlns:a16="http://schemas.microsoft.com/office/drawing/2014/main" id="{57BDC393-6EF3-43B6-918E-7F3AA4F46E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8" name="Freeform 245">
                <a:extLst>
                  <a:ext uri="{FF2B5EF4-FFF2-40B4-BE49-F238E27FC236}">
                    <a16:creationId xmlns:a16="http://schemas.microsoft.com/office/drawing/2014/main" id="{B1F1A799-903B-48B8-ACD5-9A933BD53A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9" name="Freeform 246">
                <a:extLst>
                  <a:ext uri="{FF2B5EF4-FFF2-40B4-BE49-F238E27FC236}">
                    <a16:creationId xmlns:a16="http://schemas.microsoft.com/office/drawing/2014/main" id="{F0F000F3-C26B-4334-A782-D0537FE262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0" name="Freeform 247">
                <a:extLst>
                  <a:ext uri="{FF2B5EF4-FFF2-40B4-BE49-F238E27FC236}">
                    <a16:creationId xmlns:a16="http://schemas.microsoft.com/office/drawing/2014/main" id="{1C0BB83F-E82C-4997-B3BD-9EA2778BC6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1" name="Freeform 248">
                <a:extLst>
                  <a:ext uri="{FF2B5EF4-FFF2-40B4-BE49-F238E27FC236}">
                    <a16:creationId xmlns:a16="http://schemas.microsoft.com/office/drawing/2014/main" id="{E8ED6506-A7A1-4ACA-BFA5-CBAD98062E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2" name="Freeform 249">
                <a:extLst>
                  <a:ext uri="{FF2B5EF4-FFF2-40B4-BE49-F238E27FC236}">
                    <a16:creationId xmlns:a16="http://schemas.microsoft.com/office/drawing/2014/main" id="{4F79E42D-F7FD-4CB4-8FC7-147FEE95CF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3" name="Freeform 250">
                <a:extLst>
                  <a:ext uri="{FF2B5EF4-FFF2-40B4-BE49-F238E27FC236}">
                    <a16:creationId xmlns:a16="http://schemas.microsoft.com/office/drawing/2014/main" id="{6B69D44A-EB4A-49DE-BFC1-5FDBA5CC4D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4" name="Freeform 251">
                <a:extLst>
                  <a:ext uri="{FF2B5EF4-FFF2-40B4-BE49-F238E27FC236}">
                    <a16:creationId xmlns:a16="http://schemas.microsoft.com/office/drawing/2014/main" id="{4FB9F7B8-BBCF-480F-A85E-681E24A8F0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5" name="Freeform 252">
                <a:extLst>
                  <a:ext uri="{FF2B5EF4-FFF2-40B4-BE49-F238E27FC236}">
                    <a16:creationId xmlns:a16="http://schemas.microsoft.com/office/drawing/2014/main" id="{86DFC0DF-63EF-41BB-96E4-E3F19F53B5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6" name="Freeform 253">
                <a:extLst>
                  <a:ext uri="{FF2B5EF4-FFF2-40B4-BE49-F238E27FC236}">
                    <a16:creationId xmlns:a16="http://schemas.microsoft.com/office/drawing/2014/main" id="{15CE7E5F-E6A3-4752-98E4-6579DC98E4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7" name="Freeform 254">
                <a:extLst>
                  <a:ext uri="{FF2B5EF4-FFF2-40B4-BE49-F238E27FC236}">
                    <a16:creationId xmlns:a16="http://schemas.microsoft.com/office/drawing/2014/main" id="{9550ABD6-1A81-440D-8A7E-6F1A2745AE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8" name="Freeform 255">
                <a:extLst>
                  <a:ext uri="{FF2B5EF4-FFF2-40B4-BE49-F238E27FC236}">
                    <a16:creationId xmlns:a16="http://schemas.microsoft.com/office/drawing/2014/main" id="{8D3A8253-1BA1-4EED-A7B1-435B6D7443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9" name="Freeform 256">
                <a:extLst>
                  <a:ext uri="{FF2B5EF4-FFF2-40B4-BE49-F238E27FC236}">
                    <a16:creationId xmlns:a16="http://schemas.microsoft.com/office/drawing/2014/main" id="{A45EF155-F224-4D81-91A2-26C030DF80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0" name="Freeform 257">
                <a:extLst>
                  <a:ext uri="{FF2B5EF4-FFF2-40B4-BE49-F238E27FC236}">
                    <a16:creationId xmlns:a16="http://schemas.microsoft.com/office/drawing/2014/main" id="{9218022A-905E-49CB-8C64-26AF02268A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1" name="Freeform 258">
                <a:extLst>
                  <a:ext uri="{FF2B5EF4-FFF2-40B4-BE49-F238E27FC236}">
                    <a16:creationId xmlns:a16="http://schemas.microsoft.com/office/drawing/2014/main" id="{99A5EE44-D885-4C6D-A349-FCC3D2AC96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" name="Freeform 259">
                <a:extLst>
                  <a:ext uri="{FF2B5EF4-FFF2-40B4-BE49-F238E27FC236}">
                    <a16:creationId xmlns:a16="http://schemas.microsoft.com/office/drawing/2014/main" id="{B4179D5F-3545-4554-B41D-44D5E6CA9D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" name="Freeform 260">
                <a:extLst>
                  <a:ext uri="{FF2B5EF4-FFF2-40B4-BE49-F238E27FC236}">
                    <a16:creationId xmlns:a16="http://schemas.microsoft.com/office/drawing/2014/main" id="{9EF931D7-85E3-4BBF-8E88-E3F4486463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" name="Freeform 261">
                <a:extLst>
                  <a:ext uri="{FF2B5EF4-FFF2-40B4-BE49-F238E27FC236}">
                    <a16:creationId xmlns:a16="http://schemas.microsoft.com/office/drawing/2014/main" id="{0EE16DED-EB72-410D-A64B-EC229A0EC1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" name="Freeform 262">
                <a:extLst>
                  <a:ext uri="{FF2B5EF4-FFF2-40B4-BE49-F238E27FC236}">
                    <a16:creationId xmlns:a16="http://schemas.microsoft.com/office/drawing/2014/main" id="{5C365146-5756-4935-8ABD-FC96602ED1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" name="Freeform 263">
                <a:extLst>
                  <a:ext uri="{FF2B5EF4-FFF2-40B4-BE49-F238E27FC236}">
                    <a16:creationId xmlns:a16="http://schemas.microsoft.com/office/drawing/2014/main" id="{EA94A102-F93C-4862-8537-62421BBFAA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" name="Freeform 264">
                <a:extLst>
                  <a:ext uri="{FF2B5EF4-FFF2-40B4-BE49-F238E27FC236}">
                    <a16:creationId xmlns:a16="http://schemas.microsoft.com/office/drawing/2014/main" id="{78E36CA7-8CC7-4E00-AC15-11BA808D5C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" name="Freeform 265">
                <a:extLst>
                  <a:ext uri="{FF2B5EF4-FFF2-40B4-BE49-F238E27FC236}">
                    <a16:creationId xmlns:a16="http://schemas.microsoft.com/office/drawing/2014/main" id="{4ADA9BEA-2BED-4D19-8416-29474179DA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" name="Freeform 266">
                <a:extLst>
                  <a:ext uri="{FF2B5EF4-FFF2-40B4-BE49-F238E27FC236}">
                    <a16:creationId xmlns:a16="http://schemas.microsoft.com/office/drawing/2014/main" id="{1FD7B755-4575-480B-B6C8-C4FE60CE82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0" name="Freeform 267">
                <a:extLst>
                  <a:ext uri="{FF2B5EF4-FFF2-40B4-BE49-F238E27FC236}">
                    <a16:creationId xmlns:a16="http://schemas.microsoft.com/office/drawing/2014/main" id="{20C9A407-A6CC-42B5-84BB-2D9FE1F865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1" name="Freeform 268">
                <a:extLst>
                  <a:ext uri="{FF2B5EF4-FFF2-40B4-BE49-F238E27FC236}">
                    <a16:creationId xmlns:a16="http://schemas.microsoft.com/office/drawing/2014/main" id="{35915D1A-CE60-4B80-B08F-6EA43CBA8D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" name="Freeform 269">
                <a:extLst>
                  <a:ext uri="{FF2B5EF4-FFF2-40B4-BE49-F238E27FC236}">
                    <a16:creationId xmlns:a16="http://schemas.microsoft.com/office/drawing/2014/main" id="{6E59F73B-A700-446B-81A6-5A21095FDA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3" name="Freeform 270">
                <a:extLst>
                  <a:ext uri="{FF2B5EF4-FFF2-40B4-BE49-F238E27FC236}">
                    <a16:creationId xmlns:a16="http://schemas.microsoft.com/office/drawing/2014/main" id="{5831DF0D-51A6-4499-8B7C-4DF7A5E50E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4" name="Freeform 271">
                <a:extLst>
                  <a:ext uri="{FF2B5EF4-FFF2-40B4-BE49-F238E27FC236}">
                    <a16:creationId xmlns:a16="http://schemas.microsoft.com/office/drawing/2014/main" id="{F35DFA9A-6E72-403A-BAB9-A51F92AF3E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0" name="Group 272">
              <a:extLst>
                <a:ext uri="{FF2B5EF4-FFF2-40B4-BE49-F238E27FC236}">
                  <a16:creationId xmlns:a16="http://schemas.microsoft.com/office/drawing/2014/main" id="{59904CB3-9D53-4FC3-B5BF-C29A64D24CB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9" y="1626"/>
              <a:ext cx="315" cy="308"/>
              <a:chOff x="1990" y="1904"/>
              <a:chExt cx="517" cy="307"/>
            </a:xfrm>
          </p:grpSpPr>
          <p:sp>
            <p:nvSpPr>
              <p:cNvPr id="453" name="Freeform 273">
                <a:extLst>
                  <a:ext uri="{FF2B5EF4-FFF2-40B4-BE49-F238E27FC236}">
                    <a16:creationId xmlns:a16="http://schemas.microsoft.com/office/drawing/2014/main" id="{5335A5D9-DC12-40D1-A19C-FFF2571111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" name="Freeform 274">
                <a:extLst>
                  <a:ext uri="{FF2B5EF4-FFF2-40B4-BE49-F238E27FC236}">
                    <a16:creationId xmlns:a16="http://schemas.microsoft.com/office/drawing/2014/main" id="{B5718535-3CE5-4AE1-9C36-A391F180C8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" name="Freeform 275">
                <a:extLst>
                  <a:ext uri="{FF2B5EF4-FFF2-40B4-BE49-F238E27FC236}">
                    <a16:creationId xmlns:a16="http://schemas.microsoft.com/office/drawing/2014/main" id="{E753E501-368B-4DAF-B98E-CE0D036A83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6" name="Freeform 276">
                <a:extLst>
                  <a:ext uri="{FF2B5EF4-FFF2-40B4-BE49-F238E27FC236}">
                    <a16:creationId xmlns:a16="http://schemas.microsoft.com/office/drawing/2014/main" id="{CFA718E0-F519-49A8-A108-9883EC6B8C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7" name="Freeform 277">
                <a:extLst>
                  <a:ext uri="{FF2B5EF4-FFF2-40B4-BE49-F238E27FC236}">
                    <a16:creationId xmlns:a16="http://schemas.microsoft.com/office/drawing/2014/main" id="{11759452-79E6-4BA9-BB2A-06D431F78F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8" name="Freeform 278">
                <a:extLst>
                  <a:ext uri="{FF2B5EF4-FFF2-40B4-BE49-F238E27FC236}">
                    <a16:creationId xmlns:a16="http://schemas.microsoft.com/office/drawing/2014/main" id="{796D1DA1-F2C4-4D87-A794-C97C7FB81D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9" name="Freeform 279">
                <a:extLst>
                  <a:ext uri="{FF2B5EF4-FFF2-40B4-BE49-F238E27FC236}">
                    <a16:creationId xmlns:a16="http://schemas.microsoft.com/office/drawing/2014/main" id="{0230F2EF-E90B-40A1-BB4C-2C123EE9B9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" name="Freeform 280">
                <a:extLst>
                  <a:ext uri="{FF2B5EF4-FFF2-40B4-BE49-F238E27FC236}">
                    <a16:creationId xmlns:a16="http://schemas.microsoft.com/office/drawing/2014/main" id="{77CCB31F-C809-49EB-8847-3DD4AB56E8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" name="Freeform 281">
                <a:extLst>
                  <a:ext uri="{FF2B5EF4-FFF2-40B4-BE49-F238E27FC236}">
                    <a16:creationId xmlns:a16="http://schemas.microsoft.com/office/drawing/2014/main" id="{DA5BDC76-3C13-4B5D-9D74-82B104FFBB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2" name="Freeform 282">
                <a:extLst>
                  <a:ext uri="{FF2B5EF4-FFF2-40B4-BE49-F238E27FC236}">
                    <a16:creationId xmlns:a16="http://schemas.microsoft.com/office/drawing/2014/main" id="{777AC874-251D-49CB-BAF0-E710975238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3" name="Freeform 283">
                <a:extLst>
                  <a:ext uri="{FF2B5EF4-FFF2-40B4-BE49-F238E27FC236}">
                    <a16:creationId xmlns:a16="http://schemas.microsoft.com/office/drawing/2014/main" id="{0976E75C-42DF-492C-8E27-C2DC2F28EC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4" name="Freeform 284">
                <a:extLst>
                  <a:ext uri="{FF2B5EF4-FFF2-40B4-BE49-F238E27FC236}">
                    <a16:creationId xmlns:a16="http://schemas.microsoft.com/office/drawing/2014/main" id="{3F2A107C-0C3D-44D9-AC8A-5FB4DBB6FA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5" name="Freeform 285">
                <a:extLst>
                  <a:ext uri="{FF2B5EF4-FFF2-40B4-BE49-F238E27FC236}">
                    <a16:creationId xmlns:a16="http://schemas.microsoft.com/office/drawing/2014/main" id="{F62358FE-468D-4E8B-BD0F-181F931A64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6" name="Freeform 286">
                <a:extLst>
                  <a:ext uri="{FF2B5EF4-FFF2-40B4-BE49-F238E27FC236}">
                    <a16:creationId xmlns:a16="http://schemas.microsoft.com/office/drawing/2014/main" id="{EA72394A-D2A3-43AF-B9E2-C49BAC2FE7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7" name="Freeform 287">
                <a:extLst>
                  <a:ext uri="{FF2B5EF4-FFF2-40B4-BE49-F238E27FC236}">
                    <a16:creationId xmlns:a16="http://schemas.microsoft.com/office/drawing/2014/main" id="{C05402C7-7121-4B8D-8AF2-5172E1FC8F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8" name="Freeform 288">
                <a:extLst>
                  <a:ext uri="{FF2B5EF4-FFF2-40B4-BE49-F238E27FC236}">
                    <a16:creationId xmlns:a16="http://schemas.microsoft.com/office/drawing/2014/main" id="{2DE48CD3-1020-48BB-86E8-930BFF6F3A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9" name="Freeform 289">
                <a:extLst>
                  <a:ext uri="{FF2B5EF4-FFF2-40B4-BE49-F238E27FC236}">
                    <a16:creationId xmlns:a16="http://schemas.microsoft.com/office/drawing/2014/main" id="{6D719A58-51F8-4ED9-AA50-DE8CA7DA33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0" name="Freeform 290">
                <a:extLst>
                  <a:ext uri="{FF2B5EF4-FFF2-40B4-BE49-F238E27FC236}">
                    <a16:creationId xmlns:a16="http://schemas.microsoft.com/office/drawing/2014/main" id="{3707D177-2107-49AD-BA97-59C0491600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" name="Freeform 291">
                <a:extLst>
                  <a:ext uri="{FF2B5EF4-FFF2-40B4-BE49-F238E27FC236}">
                    <a16:creationId xmlns:a16="http://schemas.microsoft.com/office/drawing/2014/main" id="{FB84D24D-B81D-401E-8A44-9495BFEBA8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2" name="Freeform 292">
                <a:extLst>
                  <a:ext uri="{FF2B5EF4-FFF2-40B4-BE49-F238E27FC236}">
                    <a16:creationId xmlns:a16="http://schemas.microsoft.com/office/drawing/2014/main" id="{0ABCCEBF-FAC8-432D-B2FF-72BD803012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3" name="Freeform 293">
                <a:extLst>
                  <a:ext uri="{FF2B5EF4-FFF2-40B4-BE49-F238E27FC236}">
                    <a16:creationId xmlns:a16="http://schemas.microsoft.com/office/drawing/2014/main" id="{C1AC7956-1BB5-48B8-B2C3-E2F73D04AF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4" name="Freeform 294">
                <a:extLst>
                  <a:ext uri="{FF2B5EF4-FFF2-40B4-BE49-F238E27FC236}">
                    <a16:creationId xmlns:a16="http://schemas.microsoft.com/office/drawing/2014/main" id="{5464B6B3-06A3-400F-9500-6E5C0F3667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5" name="Freeform 295">
                <a:extLst>
                  <a:ext uri="{FF2B5EF4-FFF2-40B4-BE49-F238E27FC236}">
                    <a16:creationId xmlns:a16="http://schemas.microsoft.com/office/drawing/2014/main" id="{51561FF5-4582-42FC-891D-0A6F5CC247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6" name="Freeform 296">
                <a:extLst>
                  <a:ext uri="{FF2B5EF4-FFF2-40B4-BE49-F238E27FC236}">
                    <a16:creationId xmlns:a16="http://schemas.microsoft.com/office/drawing/2014/main" id="{8815DB81-E834-4E8D-918A-E4A6A5D263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7" name="Freeform 297">
                <a:extLst>
                  <a:ext uri="{FF2B5EF4-FFF2-40B4-BE49-F238E27FC236}">
                    <a16:creationId xmlns:a16="http://schemas.microsoft.com/office/drawing/2014/main" id="{0702BFAC-39BB-4F49-8194-B7743FBFC9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8" name="Freeform 298">
                <a:extLst>
                  <a:ext uri="{FF2B5EF4-FFF2-40B4-BE49-F238E27FC236}">
                    <a16:creationId xmlns:a16="http://schemas.microsoft.com/office/drawing/2014/main" id="{BF9DD132-CC36-47D9-BF63-EE4254E87D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9" name="Freeform 299">
                <a:extLst>
                  <a:ext uri="{FF2B5EF4-FFF2-40B4-BE49-F238E27FC236}">
                    <a16:creationId xmlns:a16="http://schemas.microsoft.com/office/drawing/2014/main" id="{2983101B-3918-4BE8-A1D3-208AE7E7FB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0" name="Freeform 300">
                <a:extLst>
                  <a:ext uri="{FF2B5EF4-FFF2-40B4-BE49-F238E27FC236}">
                    <a16:creationId xmlns:a16="http://schemas.microsoft.com/office/drawing/2014/main" id="{7796BFB5-96FC-454D-B1C6-25EDCFEF04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" name="Freeform 301">
                <a:extLst>
                  <a:ext uri="{FF2B5EF4-FFF2-40B4-BE49-F238E27FC236}">
                    <a16:creationId xmlns:a16="http://schemas.microsoft.com/office/drawing/2014/main" id="{9CFF143B-24C2-4EAF-940B-7E8B5352AF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2" name="Freeform 302">
                <a:extLst>
                  <a:ext uri="{FF2B5EF4-FFF2-40B4-BE49-F238E27FC236}">
                    <a16:creationId xmlns:a16="http://schemas.microsoft.com/office/drawing/2014/main" id="{E44C59C7-1032-480F-8FCF-B26B640E9E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3" name="Freeform 303">
                <a:extLst>
                  <a:ext uri="{FF2B5EF4-FFF2-40B4-BE49-F238E27FC236}">
                    <a16:creationId xmlns:a16="http://schemas.microsoft.com/office/drawing/2014/main" id="{4FD7AC76-EFEE-419F-AFAB-A448C0C3D2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4" name="Freeform 304">
                <a:extLst>
                  <a:ext uri="{FF2B5EF4-FFF2-40B4-BE49-F238E27FC236}">
                    <a16:creationId xmlns:a16="http://schemas.microsoft.com/office/drawing/2014/main" id="{297D3031-BB9C-4788-A871-BA6DFC252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5" name="Freeform 305">
                <a:extLst>
                  <a:ext uri="{FF2B5EF4-FFF2-40B4-BE49-F238E27FC236}">
                    <a16:creationId xmlns:a16="http://schemas.microsoft.com/office/drawing/2014/main" id="{AF2A01AB-EBE4-4315-9DE6-864351312E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6" name="Freeform 306">
                <a:extLst>
                  <a:ext uri="{FF2B5EF4-FFF2-40B4-BE49-F238E27FC236}">
                    <a16:creationId xmlns:a16="http://schemas.microsoft.com/office/drawing/2014/main" id="{3D9AADC4-A0DA-42C7-A9FD-3B73968F5B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7" name="Freeform 307">
                <a:extLst>
                  <a:ext uri="{FF2B5EF4-FFF2-40B4-BE49-F238E27FC236}">
                    <a16:creationId xmlns:a16="http://schemas.microsoft.com/office/drawing/2014/main" id="{461C9EF5-953A-4A6A-B5D6-DBB0A4A1AA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8" name="Freeform 308">
                <a:extLst>
                  <a:ext uri="{FF2B5EF4-FFF2-40B4-BE49-F238E27FC236}">
                    <a16:creationId xmlns:a16="http://schemas.microsoft.com/office/drawing/2014/main" id="{4D194C77-BF88-4751-B598-48C64A2039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1" name="Group 309">
              <a:extLst>
                <a:ext uri="{FF2B5EF4-FFF2-40B4-BE49-F238E27FC236}">
                  <a16:creationId xmlns:a16="http://schemas.microsoft.com/office/drawing/2014/main" id="{D388665B-6C26-4F66-9226-20F1FAF1A6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90" y="1598"/>
              <a:ext cx="315" cy="307"/>
              <a:chOff x="1990" y="1904"/>
              <a:chExt cx="517" cy="307"/>
            </a:xfrm>
          </p:grpSpPr>
          <p:sp>
            <p:nvSpPr>
              <p:cNvPr id="417" name="Freeform 310">
                <a:extLst>
                  <a:ext uri="{FF2B5EF4-FFF2-40B4-BE49-F238E27FC236}">
                    <a16:creationId xmlns:a16="http://schemas.microsoft.com/office/drawing/2014/main" id="{86B9CC4D-C1E2-40D4-BC46-12F7AF8B41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8" name="Freeform 311">
                <a:extLst>
                  <a:ext uri="{FF2B5EF4-FFF2-40B4-BE49-F238E27FC236}">
                    <a16:creationId xmlns:a16="http://schemas.microsoft.com/office/drawing/2014/main" id="{A7267026-82E4-4E55-B31F-104584B44D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" name="Freeform 312">
                <a:extLst>
                  <a:ext uri="{FF2B5EF4-FFF2-40B4-BE49-F238E27FC236}">
                    <a16:creationId xmlns:a16="http://schemas.microsoft.com/office/drawing/2014/main" id="{133B5978-CAA8-4AD1-8287-DF171CFB70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" name="Freeform 313">
                <a:extLst>
                  <a:ext uri="{FF2B5EF4-FFF2-40B4-BE49-F238E27FC236}">
                    <a16:creationId xmlns:a16="http://schemas.microsoft.com/office/drawing/2014/main" id="{01146A70-6F53-4739-9519-9168156CBE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1" name="Freeform 314">
                <a:extLst>
                  <a:ext uri="{FF2B5EF4-FFF2-40B4-BE49-F238E27FC236}">
                    <a16:creationId xmlns:a16="http://schemas.microsoft.com/office/drawing/2014/main" id="{F7FAFFDD-ECD8-4C16-9675-7CDFE9BA8C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2" name="Freeform 315">
                <a:extLst>
                  <a:ext uri="{FF2B5EF4-FFF2-40B4-BE49-F238E27FC236}">
                    <a16:creationId xmlns:a16="http://schemas.microsoft.com/office/drawing/2014/main" id="{0ECDC405-FBAD-42CE-9471-8A197F4697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3" name="Freeform 316">
                <a:extLst>
                  <a:ext uri="{FF2B5EF4-FFF2-40B4-BE49-F238E27FC236}">
                    <a16:creationId xmlns:a16="http://schemas.microsoft.com/office/drawing/2014/main" id="{DDDDCC1A-0368-4049-BED9-CE22E0423D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4" name="Freeform 317">
                <a:extLst>
                  <a:ext uri="{FF2B5EF4-FFF2-40B4-BE49-F238E27FC236}">
                    <a16:creationId xmlns:a16="http://schemas.microsoft.com/office/drawing/2014/main" id="{D5391427-E35A-4F5F-82F2-2ADA3F6870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5" name="Freeform 318">
                <a:extLst>
                  <a:ext uri="{FF2B5EF4-FFF2-40B4-BE49-F238E27FC236}">
                    <a16:creationId xmlns:a16="http://schemas.microsoft.com/office/drawing/2014/main" id="{440965BA-AF12-415F-B2F6-1092508810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6" name="Freeform 319">
                <a:extLst>
                  <a:ext uri="{FF2B5EF4-FFF2-40B4-BE49-F238E27FC236}">
                    <a16:creationId xmlns:a16="http://schemas.microsoft.com/office/drawing/2014/main" id="{22CFB7A0-266E-4EA9-A23A-A4DDAF2ED5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7" name="Freeform 320">
                <a:extLst>
                  <a:ext uri="{FF2B5EF4-FFF2-40B4-BE49-F238E27FC236}">
                    <a16:creationId xmlns:a16="http://schemas.microsoft.com/office/drawing/2014/main" id="{9263F6AC-60B1-4FBC-B73A-D4753AB716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" name="Freeform 321">
                <a:extLst>
                  <a:ext uri="{FF2B5EF4-FFF2-40B4-BE49-F238E27FC236}">
                    <a16:creationId xmlns:a16="http://schemas.microsoft.com/office/drawing/2014/main" id="{75F93ED7-0905-4D00-87F1-2B489E1BEF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" name="Freeform 322">
                <a:extLst>
                  <a:ext uri="{FF2B5EF4-FFF2-40B4-BE49-F238E27FC236}">
                    <a16:creationId xmlns:a16="http://schemas.microsoft.com/office/drawing/2014/main" id="{C805CE21-E9E5-49C7-A4C8-FBB30848A3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" name="Freeform 323">
                <a:extLst>
                  <a:ext uri="{FF2B5EF4-FFF2-40B4-BE49-F238E27FC236}">
                    <a16:creationId xmlns:a16="http://schemas.microsoft.com/office/drawing/2014/main" id="{B5895C6F-7173-478D-9B23-D06EC2C012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" name="Freeform 324">
                <a:extLst>
                  <a:ext uri="{FF2B5EF4-FFF2-40B4-BE49-F238E27FC236}">
                    <a16:creationId xmlns:a16="http://schemas.microsoft.com/office/drawing/2014/main" id="{2645F4C0-BE46-4DE8-B360-60784A2E29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" name="Freeform 325">
                <a:extLst>
                  <a:ext uri="{FF2B5EF4-FFF2-40B4-BE49-F238E27FC236}">
                    <a16:creationId xmlns:a16="http://schemas.microsoft.com/office/drawing/2014/main" id="{75C64283-4CBF-4304-BB60-3BFD30CE68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" name="Freeform 326">
                <a:extLst>
                  <a:ext uri="{FF2B5EF4-FFF2-40B4-BE49-F238E27FC236}">
                    <a16:creationId xmlns:a16="http://schemas.microsoft.com/office/drawing/2014/main" id="{FF21CADB-B54E-4D07-97E2-6A18584DD0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" name="Freeform 327">
                <a:extLst>
                  <a:ext uri="{FF2B5EF4-FFF2-40B4-BE49-F238E27FC236}">
                    <a16:creationId xmlns:a16="http://schemas.microsoft.com/office/drawing/2014/main" id="{75EDE095-EFFC-46F9-B695-7C69580B45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" name="Freeform 328">
                <a:extLst>
                  <a:ext uri="{FF2B5EF4-FFF2-40B4-BE49-F238E27FC236}">
                    <a16:creationId xmlns:a16="http://schemas.microsoft.com/office/drawing/2014/main" id="{090EAC59-5CE7-4E93-85B0-2322F2DE10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" name="Freeform 329">
                <a:extLst>
                  <a:ext uri="{FF2B5EF4-FFF2-40B4-BE49-F238E27FC236}">
                    <a16:creationId xmlns:a16="http://schemas.microsoft.com/office/drawing/2014/main" id="{C349CEEB-9922-429B-8AE9-688835C5F3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" name="Freeform 330">
                <a:extLst>
                  <a:ext uri="{FF2B5EF4-FFF2-40B4-BE49-F238E27FC236}">
                    <a16:creationId xmlns:a16="http://schemas.microsoft.com/office/drawing/2014/main" id="{CC741C5D-3548-4AC9-9EFD-E4AB9D7057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" name="Freeform 331">
                <a:extLst>
                  <a:ext uri="{FF2B5EF4-FFF2-40B4-BE49-F238E27FC236}">
                    <a16:creationId xmlns:a16="http://schemas.microsoft.com/office/drawing/2014/main" id="{22FF0B1A-36CA-4844-B3A1-56FCA2A09F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" name="Freeform 332">
                <a:extLst>
                  <a:ext uri="{FF2B5EF4-FFF2-40B4-BE49-F238E27FC236}">
                    <a16:creationId xmlns:a16="http://schemas.microsoft.com/office/drawing/2014/main" id="{26B42F6E-0117-4690-9D4C-571BA6A809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" name="Freeform 333">
                <a:extLst>
                  <a:ext uri="{FF2B5EF4-FFF2-40B4-BE49-F238E27FC236}">
                    <a16:creationId xmlns:a16="http://schemas.microsoft.com/office/drawing/2014/main" id="{BB7F9EA4-185E-4A9B-A21E-F58E7B6A5C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" name="Freeform 334">
                <a:extLst>
                  <a:ext uri="{FF2B5EF4-FFF2-40B4-BE49-F238E27FC236}">
                    <a16:creationId xmlns:a16="http://schemas.microsoft.com/office/drawing/2014/main" id="{B029C1F8-DBB1-45EB-A2E4-E5B0BC1D8B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" name="Freeform 335">
                <a:extLst>
                  <a:ext uri="{FF2B5EF4-FFF2-40B4-BE49-F238E27FC236}">
                    <a16:creationId xmlns:a16="http://schemas.microsoft.com/office/drawing/2014/main" id="{8E2D955F-9258-4DA4-B097-B076D2F594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" name="Freeform 336">
                <a:extLst>
                  <a:ext uri="{FF2B5EF4-FFF2-40B4-BE49-F238E27FC236}">
                    <a16:creationId xmlns:a16="http://schemas.microsoft.com/office/drawing/2014/main" id="{29E5A88D-0BD6-4F0C-A1C2-18CC28C5B1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" name="Freeform 337">
                <a:extLst>
                  <a:ext uri="{FF2B5EF4-FFF2-40B4-BE49-F238E27FC236}">
                    <a16:creationId xmlns:a16="http://schemas.microsoft.com/office/drawing/2014/main" id="{7DF56B21-5E25-4DAF-B3CF-0F908006A8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" name="Freeform 338">
                <a:extLst>
                  <a:ext uri="{FF2B5EF4-FFF2-40B4-BE49-F238E27FC236}">
                    <a16:creationId xmlns:a16="http://schemas.microsoft.com/office/drawing/2014/main" id="{FBDB13BD-32FC-4108-AD7A-1892463E7E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" name="Freeform 339">
                <a:extLst>
                  <a:ext uri="{FF2B5EF4-FFF2-40B4-BE49-F238E27FC236}">
                    <a16:creationId xmlns:a16="http://schemas.microsoft.com/office/drawing/2014/main" id="{7D810EE5-B5CE-4BFA-AB1D-4FA6D756E6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" name="Freeform 340">
                <a:extLst>
                  <a:ext uri="{FF2B5EF4-FFF2-40B4-BE49-F238E27FC236}">
                    <a16:creationId xmlns:a16="http://schemas.microsoft.com/office/drawing/2014/main" id="{892EC208-A564-47D8-A654-26A7D8A5FE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Freeform 341">
                <a:extLst>
                  <a:ext uri="{FF2B5EF4-FFF2-40B4-BE49-F238E27FC236}">
                    <a16:creationId xmlns:a16="http://schemas.microsoft.com/office/drawing/2014/main" id="{5595A9E7-8D48-4535-818F-4B4E681AF3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" name="Freeform 342">
                <a:extLst>
                  <a:ext uri="{FF2B5EF4-FFF2-40B4-BE49-F238E27FC236}">
                    <a16:creationId xmlns:a16="http://schemas.microsoft.com/office/drawing/2014/main" id="{4FCE9EB4-184F-47B7-86F0-0CF6810A79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" name="Freeform 343">
                <a:extLst>
                  <a:ext uri="{FF2B5EF4-FFF2-40B4-BE49-F238E27FC236}">
                    <a16:creationId xmlns:a16="http://schemas.microsoft.com/office/drawing/2014/main" id="{51B35258-A8DF-4D4A-ADAA-087662858D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" name="Freeform 344">
                <a:extLst>
                  <a:ext uri="{FF2B5EF4-FFF2-40B4-BE49-F238E27FC236}">
                    <a16:creationId xmlns:a16="http://schemas.microsoft.com/office/drawing/2014/main" id="{02C80F24-5950-4631-ADC1-B49E4F7A32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" name="Freeform 345">
                <a:extLst>
                  <a:ext uri="{FF2B5EF4-FFF2-40B4-BE49-F238E27FC236}">
                    <a16:creationId xmlns:a16="http://schemas.microsoft.com/office/drawing/2014/main" id="{465B7615-3868-4DE7-B958-17B1C78753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2" name="Group 346">
              <a:extLst>
                <a:ext uri="{FF2B5EF4-FFF2-40B4-BE49-F238E27FC236}">
                  <a16:creationId xmlns:a16="http://schemas.microsoft.com/office/drawing/2014/main" id="{2209997E-EF3D-4DF9-AA57-9DB9A8B807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2" y="1605"/>
              <a:ext cx="312" cy="307"/>
              <a:chOff x="1990" y="1904"/>
              <a:chExt cx="517" cy="307"/>
            </a:xfrm>
          </p:grpSpPr>
          <p:sp>
            <p:nvSpPr>
              <p:cNvPr id="381" name="Freeform 347">
                <a:extLst>
                  <a:ext uri="{FF2B5EF4-FFF2-40B4-BE49-F238E27FC236}">
                    <a16:creationId xmlns:a16="http://schemas.microsoft.com/office/drawing/2014/main" id="{1CE41C87-8C67-4442-9948-BC084B4F38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2" name="Freeform 348">
                <a:extLst>
                  <a:ext uri="{FF2B5EF4-FFF2-40B4-BE49-F238E27FC236}">
                    <a16:creationId xmlns:a16="http://schemas.microsoft.com/office/drawing/2014/main" id="{7E8D7E2B-27F1-40A4-8BD5-4FC651343A1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3" name="Freeform 349">
                <a:extLst>
                  <a:ext uri="{FF2B5EF4-FFF2-40B4-BE49-F238E27FC236}">
                    <a16:creationId xmlns:a16="http://schemas.microsoft.com/office/drawing/2014/main" id="{21CD737F-C07E-4497-BD37-6453C0D557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4" name="Freeform 350">
                <a:extLst>
                  <a:ext uri="{FF2B5EF4-FFF2-40B4-BE49-F238E27FC236}">
                    <a16:creationId xmlns:a16="http://schemas.microsoft.com/office/drawing/2014/main" id="{78876106-1CE1-4F4E-9AEB-F497BCC0A9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5" name="Freeform 351">
                <a:extLst>
                  <a:ext uri="{FF2B5EF4-FFF2-40B4-BE49-F238E27FC236}">
                    <a16:creationId xmlns:a16="http://schemas.microsoft.com/office/drawing/2014/main" id="{29A9E1A9-B67D-43F9-9535-9A1C878C06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6" name="Freeform 352">
                <a:extLst>
                  <a:ext uri="{FF2B5EF4-FFF2-40B4-BE49-F238E27FC236}">
                    <a16:creationId xmlns:a16="http://schemas.microsoft.com/office/drawing/2014/main" id="{4A25995F-005D-4910-8D0E-6E543F4217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7" name="Freeform 353">
                <a:extLst>
                  <a:ext uri="{FF2B5EF4-FFF2-40B4-BE49-F238E27FC236}">
                    <a16:creationId xmlns:a16="http://schemas.microsoft.com/office/drawing/2014/main" id="{F62F9985-CC29-4382-9E11-7568661B80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8" name="Freeform 354">
                <a:extLst>
                  <a:ext uri="{FF2B5EF4-FFF2-40B4-BE49-F238E27FC236}">
                    <a16:creationId xmlns:a16="http://schemas.microsoft.com/office/drawing/2014/main" id="{90922C26-F952-4C0C-A4F4-5BE1EA7865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" name="Freeform 355">
                <a:extLst>
                  <a:ext uri="{FF2B5EF4-FFF2-40B4-BE49-F238E27FC236}">
                    <a16:creationId xmlns:a16="http://schemas.microsoft.com/office/drawing/2014/main" id="{BCDF312C-EB28-404D-8570-42A38B75F6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0" name="Freeform 356">
                <a:extLst>
                  <a:ext uri="{FF2B5EF4-FFF2-40B4-BE49-F238E27FC236}">
                    <a16:creationId xmlns:a16="http://schemas.microsoft.com/office/drawing/2014/main" id="{FCAA1B53-5563-4E03-BA3B-982C498DDD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1" name="Freeform 357">
                <a:extLst>
                  <a:ext uri="{FF2B5EF4-FFF2-40B4-BE49-F238E27FC236}">
                    <a16:creationId xmlns:a16="http://schemas.microsoft.com/office/drawing/2014/main" id="{97442197-6689-4896-9118-A57BD800FC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2" name="Freeform 358">
                <a:extLst>
                  <a:ext uri="{FF2B5EF4-FFF2-40B4-BE49-F238E27FC236}">
                    <a16:creationId xmlns:a16="http://schemas.microsoft.com/office/drawing/2014/main" id="{C239479D-CA05-496E-8508-50A3970BC6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3" name="Freeform 359">
                <a:extLst>
                  <a:ext uri="{FF2B5EF4-FFF2-40B4-BE49-F238E27FC236}">
                    <a16:creationId xmlns:a16="http://schemas.microsoft.com/office/drawing/2014/main" id="{240A5E0F-01F7-4CCC-8AAB-01E3FF9D01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4" name="Freeform 360">
                <a:extLst>
                  <a:ext uri="{FF2B5EF4-FFF2-40B4-BE49-F238E27FC236}">
                    <a16:creationId xmlns:a16="http://schemas.microsoft.com/office/drawing/2014/main" id="{8A7812EB-F1B5-41C6-8A6C-106BB2D21C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5" name="Freeform 361">
                <a:extLst>
                  <a:ext uri="{FF2B5EF4-FFF2-40B4-BE49-F238E27FC236}">
                    <a16:creationId xmlns:a16="http://schemas.microsoft.com/office/drawing/2014/main" id="{6FB9EF7B-0AA4-49F3-8BDF-0AAFFA79CA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6" name="Freeform 362">
                <a:extLst>
                  <a:ext uri="{FF2B5EF4-FFF2-40B4-BE49-F238E27FC236}">
                    <a16:creationId xmlns:a16="http://schemas.microsoft.com/office/drawing/2014/main" id="{7D7CF3C7-E39B-4D16-8A88-ED621664A3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7" name="Freeform 363">
                <a:extLst>
                  <a:ext uri="{FF2B5EF4-FFF2-40B4-BE49-F238E27FC236}">
                    <a16:creationId xmlns:a16="http://schemas.microsoft.com/office/drawing/2014/main" id="{C936977D-72AA-490B-BDB3-C458678233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8" name="Freeform 364">
                <a:extLst>
                  <a:ext uri="{FF2B5EF4-FFF2-40B4-BE49-F238E27FC236}">
                    <a16:creationId xmlns:a16="http://schemas.microsoft.com/office/drawing/2014/main" id="{99E0BFDE-FBDE-405C-B011-F3D1F7ACB6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" name="Freeform 365">
                <a:extLst>
                  <a:ext uri="{FF2B5EF4-FFF2-40B4-BE49-F238E27FC236}">
                    <a16:creationId xmlns:a16="http://schemas.microsoft.com/office/drawing/2014/main" id="{B7C2264E-DEC0-4627-8B59-5817E74275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" name="Freeform 366">
                <a:extLst>
                  <a:ext uri="{FF2B5EF4-FFF2-40B4-BE49-F238E27FC236}">
                    <a16:creationId xmlns:a16="http://schemas.microsoft.com/office/drawing/2014/main" id="{60130040-3207-43C5-AAE0-E991B10DE4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1" name="Freeform 367">
                <a:extLst>
                  <a:ext uri="{FF2B5EF4-FFF2-40B4-BE49-F238E27FC236}">
                    <a16:creationId xmlns:a16="http://schemas.microsoft.com/office/drawing/2014/main" id="{C7C57DBB-0E58-40C1-A9B3-E389A3619D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2" name="Freeform 368">
                <a:extLst>
                  <a:ext uri="{FF2B5EF4-FFF2-40B4-BE49-F238E27FC236}">
                    <a16:creationId xmlns:a16="http://schemas.microsoft.com/office/drawing/2014/main" id="{D58176A7-1EA3-4DFD-882C-C8504C83DF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3" name="Freeform 369">
                <a:extLst>
                  <a:ext uri="{FF2B5EF4-FFF2-40B4-BE49-F238E27FC236}">
                    <a16:creationId xmlns:a16="http://schemas.microsoft.com/office/drawing/2014/main" id="{597A358E-BA93-4C34-A2CC-0F3F152B4E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4" name="Freeform 370">
                <a:extLst>
                  <a:ext uri="{FF2B5EF4-FFF2-40B4-BE49-F238E27FC236}">
                    <a16:creationId xmlns:a16="http://schemas.microsoft.com/office/drawing/2014/main" id="{682D494B-8D8F-4D0C-98AA-85115CFDAB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5" name="Freeform 371">
                <a:extLst>
                  <a:ext uri="{FF2B5EF4-FFF2-40B4-BE49-F238E27FC236}">
                    <a16:creationId xmlns:a16="http://schemas.microsoft.com/office/drawing/2014/main" id="{3E9FEAF3-0FA1-47E8-B0CD-F4E0FC5CE8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6" name="Freeform 372">
                <a:extLst>
                  <a:ext uri="{FF2B5EF4-FFF2-40B4-BE49-F238E27FC236}">
                    <a16:creationId xmlns:a16="http://schemas.microsoft.com/office/drawing/2014/main" id="{C639FE17-7E85-4BCA-B150-56AE37FADD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7" name="Freeform 373">
                <a:extLst>
                  <a:ext uri="{FF2B5EF4-FFF2-40B4-BE49-F238E27FC236}">
                    <a16:creationId xmlns:a16="http://schemas.microsoft.com/office/drawing/2014/main" id="{A8C04122-9DE8-4379-9EBC-26B9EE6709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8" name="Freeform 374">
                <a:extLst>
                  <a:ext uri="{FF2B5EF4-FFF2-40B4-BE49-F238E27FC236}">
                    <a16:creationId xmlns:a16="http://schemas.microsoft.com/office/drawing/2014/main" id="{FB5A5824-59DD-4751-BFF2-B7E5C6BA52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" name="Freeform 375">
                <a:extLst>
                  <a:ext uri="{FF2B5EF4-FFF2-40B4-BE49-F238E27FC236}">
                    <a16:creationId xmlns:a16="http://schemas.microsoft.com/office/drawing/2014/main" id="{5913C0F1-5622-47AD-8990-9B013B23F1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" name="Freeform 376">
                <a:extLst>
                  <a:ext uri="{FF2B5EF4-FFF2-40B4-BE49-F238E27FC236}">
                    <a16:creationId xmlns:a16="http://schemas.microsoft.com/office/drawing/2014/main" id="{0CD50A0E-44E0-4980-ADF5-B2BD18A92F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" name="Freeform 377">
                <a:extLst>
                  <a:ext uri="{FF2B5EF4-FFF2-40B4-BE49-F238E27FC236}">
                    <a16:creationId xmlns:a16="http://schemas.microsoft.com/office/drawing/2014/main" id="{676B484C-202D-4E08-A7C8-479A792146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" name="Freeform 378">
                <a:extLst>
                  <a:ext uri="{FF2B5EF4-FFF2-40B4-BE49-F238E27FC236}">
                    <a16:creationId xmlns:a16="http://schemas.microsoft.com/office/drawing/2014/main" id="{D49AB919-07AA-44A0-9E0A-4A51E7EC3E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" name="Freeform 379">
                <a:extLst>
                  <a:ext uri="{FF2B5EF4-FFF2-40B4-BE49-F238E27FC236}">
                    <a16:creationId xmlns:a16="http://schemas.microsoft.com/office/drawing/2014/main" id="{3599E4D8-FE20-4C02-B5EE-946D0C69E5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" name="Freeform 380">
                <a:extLst>
                  <a:ext uri="{FF2B5EF4-FFF2-40B4-BE49-F238E27FC236}">
                    <a16:creationId xmlns:a16="http://schemas.microsoft.com/office/drawing/2014/main" id="{D01CB4AC-9B9E-4191-8269-D0F21418C1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" name="Freeform 381">
                <a:extLst>
                  <a:ext uri="{FF2B5EF4-FFF2-40B4-BE49-F238E27FC236}">
                    <a16:creationId xmlns:a16="http://schemas.microsoft.com/office/drawing/2014/main" id="{4EB7C122-AAB2-4F5E-9624-C832CD8416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6" name="Freeform 382">
                <a:extLst>
                  <a:ext uri="{FF2B5EF4-FFF2-40B4-BE49-F238E27FC236}">
                    <a16:creationId xmlns:a16="http://schemas.microsoft.com/office/drawing/2014/main" id="{3F3B6BD6-D7D2-4E0F-9E5B-D440D42A47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3" name="Group 383">
              <a:extLst>
                <a:ext uri="{FF2B5EF4-FFF2-40B4-BE49-F238E27FC236}">
                  <a16:creationId xmlns:a16="http://schemas.microsoft.com/office/drawing/2014/main" id="{1DDD82F1-D41D-4975-A622-2030401AF81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97" y="514"/>
              <a:ext cx="314" cy="306"/>
              <a:chOff x="1990" y="1904"/>
              <a:chExt cx="517" cy="307"/>
            </a:xfrm>
          </p:grpSpPr>
          <p:sp>
            <p:nvSpPr>
              <p:cNvPr id="345" name="Freeform 384">
                <a:extLst>
                  <a:ext uri="{FF2B5EF4-FFF2-40B4-BE49-F238E27FC236}">
                    <a16:creationId xmlns:a16="http://schemas.microsoft.com/office/drawing/2014/main" id="{0CC45766-4DEB-46B3-AD95-4C2E3D9949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" name="Freeform 385">
                <a:extLst>
                  <a:ext uri="{FF2B5EF4-FFF2-40B4-BE49-F238E27FC236}">
                    <a16:creationId xmlns:a16="http://schemas.microsoft.com/office/drawing/2014/main" id="{0B2F5C70-2F55-42FF-B26A-46E9490837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" name="Freeform 386">
                <a:extLst>
                  <a:ext uri="{FF2B5EF4-FFF2-40B4-BE49-F238E27FC236}">
                    <a16:creationId xmlns:a16="http://schemas.microsoft.com/office/drawing/2014/main" id="{15D32089-2D41-4DD7-A16D-37AF075C0C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" name="Freeform 387">
                <a:extLst>
                  <a:ext uri="{FF2B5EF4-FFF2-40B4-BE49-F238E27FC236}">
                    <a16:creationId xmlns:a16="http://schemas.microsoft.com/office/drawing/2014/main" id="{6F7B2907-9C14-4868-AF4B-B4C6E23F21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" name="Freeform 388">
                <a:extLst>
                  <a:ext uri="{FF2B5EF4-FFF2-40B4-BE49-F238E27FC236}">
                    <a16:creationId xmlns:a16="http://schemas.microsoft.com/office/drawing/2014/main" id="{EBFF7A25-18CC-4947-8EE1-84CDF6C4D0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" name="Freeform 389">
                <a:extLst>
                  <a:ext uri="{FF2B5EF4-FFF2-40B4-BE49-F238E27FC236}">
                    <a16:creationId xmlns:a16="http://schemas.microsoft.com/office/drawing/2014/main" id="{94AB203C-CB7E-495B-9A90-A0CCE9BC0A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" name="Freeform 390">
                <a:extLst>
                  <a:ext uri="{FF2B5EF4-FFF2-40B4-BE49-F238E27FC236}">
                    <a16:creationId xmlns:a16="http://schemas.microsoft.com/office/drawing/2014/main" id="{8127268A-7196-40FD-83D6-04E9EF8E6B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" name="Freeform 391">
                <a:extLst>
                  <a:ext uri="{FF2B5EF4-FFF2-40B4-BE49-F238E27FC236}">
                    <a16:creationId xmlns:a16="http://schemas.microsoft.com/office/drawing/2014/main" id="{08B36618-192C-4CC7-9DF5-48059DBF03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3" name="Freeform 392">
                <a:extLst>
                  <a:ext uri="{FF2B5EF4-FFF2-40B4-BE49-F238E27FC236}">
                    <a16:creationId xmlns:a16="http://schemas.microsoft.com/office/drawing/2014/main" id="{466FAE86-9545-4D61-9925-BE1D809AB6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4" name="Freeform 393">
                <a:extLst>
                  <a:ext uri="{FF2B5EF4-FFF2-40B4-BE49-F238E27FC236}">
                    <a16:creationId xmlns:a16="http://schemas.microsoft.com/office/drawing/2014/main" id="{E53D9011-6F10-4269-98C7-4A09671697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5" name="Freeform 394">
                <a:extLst>
                  <a:ext uri="{FF2B5EF4-FFF2-40B4-BE49-F238E27FC236}">
                    <a16:creationId xmlns:a16="http://schemas.microsoft.com/office/drawing/2014/main" id="{FC428248-83B1-4331-A439-5B5499D378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6" name="Freeform 395">
                <a:extLst>
                  <a:ext uri="{FF2B5EF4-FFF2-40B4-BE49-F238E27FC236}">
                    <a16:creationId xmlns:a16="http://schemas.microsoft.com/office/drawing/2014/main" id="{BC913696-1505-461D-8B06-E306CAFE6F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7" name="Freeform 396">
                <a:extLst>
                  <a:ext uri="{FF2B5EF4-FFF2-40B4-BE49-F238E27FC236}">
                    <a16:creationId xmlns:a16="http://schemas.microsoft.com/office/drawing/2014/main" id="{D55BCF3C-6D87-4A0C-B713-F7115C6272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" name="Freeform 397">
                <a:extLst>
                  <a:ext uri="{FF2B5EF4-FFF2-40B4-BE49-F238E27FC236}">
                    <a16:creationId xmlns:a16="http://schemas.microsoft.com/office/drawing/2014/main" id="{6B375EC6-EC78-4F42-AA67-D7A4EEB012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" name="Freeform 398">
                <a:extLst>
                  <a:ext uri="{FF2B5EF4-FFF2-40B4-BE49-F238E27FC236}">
                    <a16:creationId xmlns:a16="http://schemas.microsoft.com/office/drawing/2014/main" id="{DC9B3185-44B6-41EB-91A7-A64F8F4141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" name="Freeform 399">
                <a:extLst>
                  <a:ext uri="{FF2B5EF4-FFF2-40B4-BE49-F238E27FC236}">
                    <a16:creationId xmlns:a16="http://schemas.microsoft.com/office/drawing/2014/main" id="{88D4D97B-6189-42D5-956F-644AE6C8C9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" name="Freeform 400">
                <a:extLst>
                  <a:ext uri="{FF2B5EF4-FFF2-40B4-BE49-F238E27FC236}">
                    <a16:creationId xmlns:a16="http://schemas.microsoft.com/office/drawing/2014/main" id="{338026EF-2540-4ED1-9EFA-D122BCD97D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" name="Freeform 401">
                <a:extLst>
                  <a:ext uri="{FF2B5EF4-FFF2-40B4-BE49-F238E27FC236}">
                    <a16:creationId xmlns:a16="http://schemas.microsoft.com/office/drawing/2014/main" id="{DEB00C20-89EB-42F3-A551-40C72336C5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" name="Freeform 402">
                <a:extLst>
                  <a:ext uri="{FF2B5EF4-FFF2-40B4-BE49-F238E27FC236}">
                    <a16:creationId xmlns:a16="http://schemas.microsoft.com/office/drawing/2014/main" id="{4594F36F-2EC8-4276-A887-871D76B41B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" name="Freeform 403">
                <a:extLst>
                  <a:ext uri="{FF2B5EF4-FFF2-40B4-BE49-F238E27FC236}">
                    <a16:creationId xmlns:a16="http://schemas.microsoft.com/office/drawing/2014/main" id="{87A15B2F-3E40-41D5-85B2-EE7C2924B90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5" name="Freeform 404">
                <a:extLst>
                  <a:ext uri="{FF2B5EF4-FFF2-40B4-BE49-F238E27FC236}">
                    <a16:creationId xmlns:a16="http://schemas.microsoft.com/office/drawing/2014/main" id="{FD425831-B112-4332-A479-AC6B48FF13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6" name="Freeform 405">
                <a:extLst>
                  <a:ext uri="{FF2B5EF4-FFF2-40B4-BE49-F238E27FC236}">
                    <a16:creationId xmlns:a16="http://schemas.microsoft.com/office/drawing/2014/main" id="{FBD56411-6860-4D6F-9300-CC026DC34A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7" name="Freeform 406">
                <a:extLst>
                  <a:ext uri="{FF2B5EF4-FFF2-40B4-BE49-F238E27FC236}">
                    <a16:creationId xmlns:a16="http://schemas.microsoft.com/office/drawing/2014/main" id="{DD67821D-8702-4E8A-A28C-4409EB8DBE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" name="Freeform 407">
                <a:extLst>
                  <a:ext uri="{FF2B5EF4-FFF2-40B4-BE49-F238E27FC236}">
                    <a16:creationId xmlns:a16="http://schemas.microsoft.com/office/drawing/2014/main" id="{2F2FE463-2383-4293-8DF6-54171E38F6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9" name="Freeform 408">
                <a:extLst>
                  <a:ext uri="{FF2B5EF4-FFF2-40B4-BE49-F238E27FC236}">
                    <a16:creationId xmlns:a16="http://schemas.microsoft.com/office/drawing/2014/main" id="{073B7680-EE64-4412-BEBC-1714BFB9D8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Freeform 409">
                <a:extLst>
                  <a:ext uri="{FF2B5EF4-FFF2-40B4-BE49-F238E27FC236}">
                    <a16:creationId xmlns:a16="http://schemas.microsoft.com/office/drawing/2014/main" id="{C1116321-D9AC-4681-9585-C9DD0C02D5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1" name="Freeform 410">
                <a:extLst>
                  <a:ext uri="{FF2B5EF4-FFF2-40B4-BE49-F238E27FC236}">
                    <a16:creationId xmlns:a16="http://schemas.microsoft.com/office/drawing/2014/main" id="{6FC917FF-A8AD-4C38-BC37-92247CDEC5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Freeform 411">
                <a:extLst>
                  <a:ext uri="{FF2B5EF4-FFF2-40B4-BE49-F238E27FC236}">
                    <a16:creationId xmlns:a16="http://schemas.microsoft.com/office/drawing/2014/main" id="{39D86F8D-347A-404E-93AE-6D36DDDB56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Freeform 412">
                <a:extLst>
                  <a:ext uri="{FF2B5EF4-FFF2-40B4-BE49-F238E27FC236}">
                    <a16:creationId xmlns:a16="http://schemas.microsoft.com/office/drawing/2014/main" id="{2C00AA5F-2F81-4B44-8DA7-EFC0D3C4AA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4" name="Freeform 413">
                <a:extLst>
                  <a:ext uri="{FF2B5EF4-FFF2-40B4-BE49-F238E27FC236}">
                    <a16:creationId xmlns:a16="http://schemas.microsoft.com/office/drawing/2014/main" id="{B0580F24-4B52-4EEF-BA52-4EAE4B7890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Freeform 414">
                <a:extLst>
                  <a:ext uri="{FF2B5EF4-FFF2-40B4-BE49-F238E27FC236}">
                    <a16:creationId xmlns:a16="http://schemas.microsoft.com/office/drawing/2014/main" id="{2D950628-58D6-492E-B9B8-C02B2A0DB6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Freeform 415">
                <a:extLst>
                  <a:ext uri="{FF2B5EF4-FFF2-40B4-BE49-F238E27FC236}">
                    <a16:creationId xmlns:a16="http://schemas.microsoft.com/office/drawing/2014/main" id="{C18CA219-A319-4B4C-ABC6-E66BA5CE34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7" name="Freeform 416">
                <a:extLst>
                  <a:ext uri="{FF2B5EF4-FFF2-40B4-BE49-F238E27FC236}">
                    <a16:creationId xmlns:a16="http://schemas.microsoft.com/office/drawing/2014/main" id="{04AAD304-3FBC-442C-946D-6B64E52E5A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" name="Freeform 417">
                <a:extLst>
                  <a:ext uri="{FF2B5EF4-FFF2-40B4-BE49-F238E27FC236}">
                    <a16:creationId xmlns:a16="http://schemas.microsoft.com/office/drawing/2014/main" id="{CA0012F8-43A1-472A-A7AE-4DE6C66599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" name="Freeform 418">
                <a:extLst>
                  <a:ext uri="{FF2B5EF4-FFF2-40B4-BE49-F238E27FC236}">
                    <a16:creationId xmlns:a16="http://schemas.microsoft.com/office/drawing/2014/main" id="{8587C568-151A-4327-BB17-FB9BFFFF03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Freeform 419">
                <a:extLst>
                  <a:ext uri="{FF2B5EF4-FFF2-40B4-BE49-F238E27FC236}">
                    <a16:creationId xmlns:a16="http://schemas.microsoft.com/office/drawing/2014/main" id="{4B82120A-4BA4-40C3-854B-E0CE8A7290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4" name="Group 420">
              <a:extLst>
                <a:ext uri="{FF2B5EF4-FFF2-40B4-BE49-F238E27FC236}">
                  <a16:creationId xmlns:a16="http://schemas.microsoft.com/office/drawing/2014/main" id="{F16F149E-1054-4E54-8903-8CDA5F6162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81" y="849"/>
              <a:ext cx="315" cy="306"/>
              <a:chOff x="1990" y="1904"/>
              <a:chExt cx="517" cy="307"/>
            </a:xfrm>
          </p:grpSpPr>
          <p:sp>
            <p:nvSpPr>
              <p:cNvPr id="309" name="Freeform 421">
                <a:extLst>
                  <a:ext uri="{FF2B5EF4-FFF2-40B4-BE49-F238E27FC236}">
                    <a16:creationId xmlns:a16="http://schemas.microsoft.com/office/drawing/2014/main" id="{F07F9C53-4C70-4DB2-BC93-C8A1A85327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" name="Freeform 422">
                <a:extLst>
                  <a:ext uri="{FF2B5EF4-FFF2-40B4-BE49-F238E27FC236}">
                    <a16:creationId xmlns:a16="http://schemas.microsoft.com/office/drawing/2014/main" id="{2550D5B1-3F20-40A9-AFAA-7FD7A51480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" name="Freeform 423">
                <a:extLst>
                  <a:ext uri="{FF2B5EF4-FFF2-40B4-BE49-F238E27FC236}">
                    <a16:creationId xmlns:a16="http://schemas.microsoft.com/office/drawing/2014/main" id="{FE0BF4CC-812C-43D4-9859-0AF09C855A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" name="Freeform 424">
                <a:extLst>
                  <a:ext uri="{FF2B5EF4-FFF2-40B4-BE49-F238E27FC236}">
                    <a16:creationId xmlns:a16="http://schemas.microsoft.com/office/drawing/2014/main" id="{0C94BF47-0710-4CF0-8473-6C407E63D8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" name="Freeform 425">
                <a:extLst>
                  <a:ext uri="{FF2B5EF4-FFF2-40B4-BE49-F238E27FC236}">
                    <a16:creationId xmlns:a16="http://schemas.microsoft.com/office/drawing/2014/main" id="{BAF7CE32-6D09-4B0D-9445-07258E7F56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4" name="Freeform 426">
                <a:extLst>
                  <a:ext uri="{FF2B5EF4-FFF2-40B4-BE49-F238E27FC236}">
                    <a16:creationId xmlns:a16="http://schemas.microsoft.com/office/drawing/2014/main" id="{880FDCF2-8E89-4CAC-AFEA-9FAC0E0627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5" name="Freeform 427">
                <a:extLst>
                  <a:ext uri="{FF2B5EF4-FFF2-40B4-BE49-F238E27FC236}">
                    <a16:creationId xmlns:a16="http://schemas.microsoft.com/office/drawing/2014/main" id="{132189EF-6897-468B-9871-539893787A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" name="Freeform 428">
                <a:extLst>
                  <a:ext uri="{FF2B5EF4-FFF2-40B4-BE49-F238E27FC236}">
                    <a16:creationId xmlns:a16="http://schemas.microsoft.com/office/drawing/2014/main" id="{CAFF5CF5-A274-434D-BFFA-4A7F3BE395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" name="Freeform 429">
                <a:extLst>
                  <a:ext uri="{FF2B5EF4-FFF2-40B4-BE49-F238E27FC236}">
                    <a16:creationId xmlns:a16="http://schemas.microsoft.com/office/drawing/2014/main" id="{3EAC9567-6555-4FF2-8AF0-317DF10220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8" name="Freeform 430">
                <a:extLst>
                  <a:ext uri="{FF2B5EF4-FFF2-40B4-BE49-F238E27FC236}">
                    <a16:creationId xmlns:a16="http://schemas.microsoft.com/office/drawing/2014/main" id="{2A23E489-DC21-4F61-A109-139768840F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9" name="Freeform 431">
                <a:extLst>
                  <a:ext uri="{FF2B5EF4-FFF2-40B4-BE49-F238E27FC236}">
                    <a16:creationId xmlns:a16="http://schemas.microsoft.com/office/drawing/2014/main" id="{FBD880F7-7440-417D-AFFD-A1A552124F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0" name="Freeform 432">
                <a:extLst>
                  <a:ext uri="{FF2B5EF4-FFF2-40B4-BE49-F238E27FC236}">
                    <a16:creationId xmlns:a16="http://schemas.microsoft.com/office/drawing/2014/main" id="{556A0BEF-7F70-4F61-AABF-2B377B7644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" name="Freeform 433">
                <a:extLst>
                  <a:ext uri="{FF2B5EF4-FFF2-40B4-BE49-F238E27FC236}">
                    <a16:creationId xmlns:a16="http://schemas.microsoft.com/office/drawing/2014/main" id="{3A109342-530C-49E4-8393-6B865793BF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" name="Freeform 434">
                <a:extLst>
                  <a:ext uri="{FF2B5EF4-FFF2-40B4-BE49-F238E27FC236}">
                    <a16:creationId xmlns:a16="http://schemas.microsoft.com/office/drawing/2014/main" id="{0F70A5F5-5589-4355-AD19-B0C84E86CD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" name="Freeform 435">
                <a:extLst>
                  <a:ext uri="{FF2B5EF4-FFF2-40B4-BE49-F238E27FC236}">
                    <a16:creationId xmlns:a16="http://schemas.microsoft.com/office/drawing/2014/main" id="{1B0E8698-C9FA-4289-B91B-20DB7D0E53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4" name="Freeform 436">
                <a:extLst>
                  <a:ext uri="{FF2B5EF4-FFF2-40B4-BE49-F238E27FC236}">
                    <a16:creationId xmlns:a16="http://schemas.microsoft.com/office/drawing/2014/main" id="{1C1DDF1D-2413-466D-AF19-D4A2B1ED32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5" name="Freeform 437">
                <a:extLst>
                  <a:ext uri="{FF2B5EF4-FFF2-40B4-BE49-F238E27FC236}">
                    <a16:creationId xmlns:a16="http://schemas.microsoft.com/office/drawing/2014/main" id="{21271957-BDB0-41E2-9253-1E41C5837E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6" name="Freeform 438">
                <a:extLst>
                  <a:ext uri="{FF2B5EF4-FFF2-40B4-BE49-F238E27FC236}">
                    <a16:creationId xmlns:a16="http://schemas.microsoft.com/office/drawing/2014/main" id="{0980684F-0C91-4190-9A8A-3546D980B6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Freeform 439">
                <a:extLst>
                  <a:ext uri="{FF2B5EF4-FFF2-40B4-BE49-F238E27FC236}">
                    <a16:creationId xmlns:a16="http://schemas.microsoft.com/office/drawing/2014/main" id="{A9CF89A9-0E82-4EDF-A01B-2ED99E731E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" name="Freeform 440">
                <a:extLst>
                  <a:ext uri="{FF2B5EF4-FFF2-40B4-BE49-F238E27FC236}">
                    <a16:creationId xmlns:a16="http://schemas.microsoft.com/office/drawing/2014/main" id="{B6438F2E-3435-4E8C-AA1D-63A85E249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" name="Freeform 441">
                <a:extLst>
                  <a:ext uri="{FF2B5EF4-FFF2-40B4-BE49-F238E27FC236}">
                    <a16:creationId xmlns:a16="http://schemas.microsoft.com/office/drawing/2014/main" id="{23FAD246-365E-4561-9583-AC3BC7FD2D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" name="Freeform 442">
                <a:extLst>
                  <a:ext uri="{FF2B5EF4-FFF2-40B4-BE49-F238E27FC236}">
                    <a16:creationId xmlns:a16="http://schemas.microsoft.com/office/drawing/2014/main" id="{529241C8-DAB2-45A5-9FEA-E360FE1A02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1" name="Freeform 443">
                <a:extLst>
                  <a:ext uri="{FF2B5EF4-FFF2-40B4-BE49-F238E27FC236}">
                    <a16:creationId xmlns:a16="http://schemas.microsoft.com/office/drawing/2014/main" id="{1C8B3C44-DACB-4651-B8C3-88F8EF263E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2" name="Freeform 444">
                <a:extLst>
                  <a:ext uri="{FF2B5EF4-FFF2-40B4-BE49-F238E27FC236}">
                    <a16:creationId xmlns:a16="http://schemas.microsoft.com/office/drawing/2014/main" id="{225F0770-788D-4835-966F-0D2235FB67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3" name="Freeform 445">
                <a:extLst>
                  <a:ext uri="{FF2B5EF4-FFF2-40B4-BE49-F238E27FC236}">
                    <a16:creationId xmlns:a16="http://schemas.microsoft.com/office/drawing/2014/main" id="{CBB3E71F-7BE4-4697-94E9-477A9A17D4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4" name="Freeform 446">
                <a:extLst>
                  <a:ext uri="{FF2B5EF4-FFF2-40B4-BE49-F238E27FC236}">
                    <a16:creationId xmlns:a16="http://schemas.microsoft.com/office/drawing/2014/main" id="{5EE6EA61-5B17-4B13-B44D-73B8E615A8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5" name="Freeform 447">
                <a:extLst>
                  <a:ext uri="{FF2B5EF4-FFF2-40B4-BE49-F238E27FC236}">
                    <a16:creationId xmlns:a16="http://schemas.microsoft.com/office/drawing/2014/main" id="{5CF42288-B2A1-4D4B-81C1-D5445C36A8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6" name="Freeform 448">
                <a:extLst>
                  <a:ext uri="{FF2B5EF4-FFF2-40B4-BE49-F238E27FC236}">
                    <a16:creationId xmlns:a16="http://schemas.microsoft.com/office/drawing/2014/main" id="{47E1ACC9-90B9-49BA-80BB-CEA3E4FAFC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7" name="Freeform 449">
                <a:extLst>
                  <a:ext uri="{FF2B5EF4-FFF2-40B4-BE49-F238E27FC236}">
                    <a16:creationId xmlns:a16="http://schemas.microsoft.com/office/drawing/2014/main" id="{9AD06C2D-3033-400B-AE02-A52BA8E03E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" name="Freeform 450">
                <a:extLst>
                  <a:ext uri="{FF2B5EF4-FFF2-40B4-BE49-F238E27FC236}">
                    <a16:creationId xmlns:a16="http://schemas.microsoft.com/office/drawing/2014/main" id="{A6BCFD23-E71F-4370-8C04-C864A549D8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9" name="Freeform 451">
                <a:extLst>
                  <a:ext uri="{FF2B5EF4-FFF2-40B4-BE49-F238E27FC236}">
                    <a16:creationId xmlns:a16="http://schemas.microsoft.com/office/drawing/2014/main" id="{19D8F72A-C0D6-4796-AF51-D08E31275F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0" name="Freeform 452">
                <a:extLst>
                  <a:ext uri="{FF2B5EF4-FFF2-40B4-BE49-F238E27FC236}">
                    <a16:creationId xmlns:a16="http://schemas.microsoft.com/office/drawing/2014/main" id="{FFD8ADC2-2454-401F-B659-AA2E96A732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1" name="Freeform 453">
                <a:extLst>
                  <a:ext uri="{FF2B5EF4-FFF2-40B4-BE49-F238E27FC236}">
                    <a16:creationId xmlns:a16="http://schemas.microsoft.com/office/drawing/2014/main" id="{A6D13E98-D09A-445F-A987-D0D3BE270B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2" name="Freeform 454">
                <a:extLst>
                  <a:ext uri="{FF2B5EF4-FFF2-40B4-BE49-F238E27FC236}">
                    <a16:creationId xmlns:a16="http://schemas.microsoft.com/office/drawing/2014/main" id="{533AD64B-645F-4B45-A0C5-94D0804908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3" name="Freeform 455">
                <a:extLst>
                  <a:ext uri="{FF2B5EF4-FFF2-40B4-BE49-F238E27FC236}">
                    <a16:creationId xmlns:a16="http://schemas.microsoft.com/office/drawing/2014/main" id="{C3C5F0AE-91C8-4AB7-AB39-E40985C9FF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4" name="Freeform 456">
                <a:extLst>
                  <a:ext uri="{FF2B5EF4-FFF2-40B4-BE49-F238E27FC236}">
                    <a16:creationId xmlns:a16="http://schemas.microsoft.com/office/drawing/2014/main" id="{56288A80-7607-42A7-80C7-BDAAEC1414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5" name="Group 457">
              <a:extLst>
                <a:ext uri="{FF2B5EF4-FFF2-40B4-BE49-F238E27FC236}">
                  <a16:creationId xmlns:a16="http://schemas.microsoft.com/office/drawing/2014/main" id="{6AB64DE4-79C6-43FD-A1F6-73C782AC7FA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55" y="994"/>
              <a:ext cx="314" cy="306"/>
              <a:chOff x="1990" y="1904"/>
              <a:chExt cx="517" cy="307"/>
            </a:xfrm>
          </p:grpSpPr>
          <p:sp>
            <p:nvSpPr>
              <p:cNvPr id="273" name="Freeform 458">
                <a:extLst>
                  <a:ext uri="{FF2B5EF4-FFF2-40B4-BE49-F238E27FC236}">
                    <a16:creationId xmlns:a16="http://schemas.microsoft.com/office/drawing/2014/main" id="{067FAA0C-2C58-424E-96F1-6F6A8F8BA5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4" name="Freeform 459">
                <a:extLst>
                  <a:ext uri="{FF2B5EF4-FFF2-40B4-BE49-F238E27FC236}">
                    <a16:creationId xmlns:a16="http://schemas.microsoft.com/office/drawing/2014/main" id="{E661828D-3FF8-4455-AC0E-89477146C1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5" name="Freeform 460">
                <a:extLst>
                  <a:ext uri="{FF2B5EF4-FFF2-40B4-BE49-F238E27FC236}">
                    <a16:creationId xmlns:a16="http://schemas.microsoft.com/office/drawing/2014/main" id="{44D0EDA5-B98B-4594-AD97-9D6CDD2AC0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" name="Freeform 461">
                <a:extLst>
                  <a:ext uri="{FF2B5EF4-FFF2-40B4-BE49-F238E27FC236}">
                    <a16:creationId xmlns:a16="http://schemas.microsoft.com/office/drawing/2014/main" id="{63723D51-6C43-42D2-B0AA-61D0E82364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" name="Freeform 462">
                <a:extLst>
                  <a:ext uri="{FF2B5EF4-FFF2-40B4-BE49-F238E27FC236}">
                    <a16:creationId xmlns:a16="http://schemas.microsoft.com/office/drawing/2014/main" id="{849E9A21-8D83-4182-964D-01AFB1ACD0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8" name="Freeform 463">
                <a:extLst>
                  <a:ext uri="{FF2B5EF4-FFF2-40B4-BE49-F238E27FC236}">
                    <a16:creationId xmlns:a16="http://schemas.microsoft.com/office/drawing/2014/main" id="{5EDD1679-EED3-457D-9F5D-E0EDB05FDA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9" name="Freeform 464">
                <a:extLst>
                  <a:ext uri="{FF2B5EF4-FFF2-40B4-BE49-F238E27FC236}">
                    <a16:creationId xmlns:a16="http://schemas.microsoft.com/office/drawing/2014/main" id="{8C1C7375-FACB-4008-88FD-4E864BA7C0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0" name="Freeform 465">
                <a:extLst>
                  <a:ext uri="{FF2B5EF4-FFF2-40B4-BE49-F238E27FC236}">
                    <a16:creationId xmlns:a16="http://schemas.microsoft.com/office/drawing/2014/main" id="{F31E77CD-1F6C-47CF-9A68-CAE86A0288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1" name="Freeform 466">
                <a:extLst>
                  <a:ext uri="{FF2B5EF4-FFF2-40B4-BE49-F238E27FC236}">
                    <a16:creationId xmlns:a16="http://schemas.microsoft.com/office/drawing/2014/main" id="{50B45284-B47F-464C-A520-97FD809BCB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2" name="Freeform 467">
                <a:extLst>
                  <a:ext uri="{FF2B5EF4-FFF2-40B4-BE49-F238E27FC236}">
                    <a16:creationId xmlns:a16="http://schemas.microsoft.com/office/drawing/2014/main" id="{17897D1E-4EFB-4A26-ADFC-194F7E0F49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3" name="Freeform 468">
                <a:extLst>
                  <a:ext uri="{FF2B5EF4-FFF2-40B4-BE49-F238E27FC236}">
                    <a16:creationId xmlns:a16="http://schemas.microsoft.com/office/drawing/2014/main" id="{7D920D0F-8CDA-4095-B305-6C70DD156C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4" name="Freeform 469">
                <a:extLst>
                  <a:ext uri="{FF2B5EF4-FFF2-40B4-BE49-F238E27FC236}">
                    <a16:creationId xmlns:a16="http://schemas.microsoft.com/office/drawing/2014/main" id="{8883F992-3F7C-45A7-AB53-373A7D5ED4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Freeform 470">
                <a:extLst>
                  <a:ext uri="{FF2B5EF4-FFF2-40B4-BE49-F238E27FC236}">
                    <a16:creationId xmlns:a16="http://schemas.microsoft.com/office/drawing/2014/main" id="{74A0B9A8-91AE-43E5-8DD1-A7AB542FFB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" name="Freeform 471">
                <a:extLst>
                  <a:ext uri="{FF2B5EF4-FFF2-40B4-BE49-F238E27FC236}">
                    <a16:creationId xmlns:a16="http://schemas.microsoft.com/office/drawing/2014/main" id="{54FA30E4-105E-47BA-818B-AE8AFBE8BD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" name="Freeform 472">
                <a:extLst>
                  <a:ext uri="{FF2B5EF4-FFF2-40B4-BE49-F238E27FC236}">
                    <a16:creationId xmlns:a16="http://schemas.microsoft.com/office/drawing/2014/main" id="{D08441CF-6EAD-4314-B604-02C0DCBE3B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Freeform 473">
                <a:extLst>
                  <a:ext uri="{FF2B5EF4-FFF2-40B4-BE49-F238E27FC236}">
                    <a16:creationId xmlns:a16="http://schemas.microsoft.com/office/drawing/2014/main" id="{3EB00ADC-2746-4608-8F39-A07427E143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" name="Freeform 474">
                <a:extLst>
                  <a:ext uri="{FF2B5EF4-FFF2-40B4-BE49-F238E27FC236}">
                    <a16:creationId xmlns:a16="http://schemas.microsoft.com/office/drawing/2014/main" id="{844360E6-C639-40A5-A5BC-58250E650D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0" name="Freeform 475">
                <a:extLst>
                  <a:ext uri="{FF2B5EF4-FFF2-40B4-BE49-F238E27FC236}">
                    <a16:creationId xmlns:a16="http://schemas.microsoft.com/office/drawing/2014/main" id="{7190623F-A2B1-4D45-800D-2DCE8F8EBB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1" name="Freeform 476">
                <a:extLst>
                  <a:ext uri="{FF2B5EF4-FFF2-40B4-BE49-F238E27FC236}">
                    <a16:creationId xmlns:a16="http://schemas.microsoft.com/office/drawing/2014/main" id="{5D8E5F87-C22D-4B07-806F-A36A9381E4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2" name="Freeform 477">
                <a:extLst>
                  <a:ext uri="{FF2B5EF4-FFF2-40B4-BE49-F238E27FC236}">
                    <a16:creationId xmlns:a16="http://schemas.microsoft.com/office/drawing/2014/main" id="{44CE7070-430F-49A6-B3B2-3D10A12074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3" name="Freeform 478">
                <a:extLst>
                  <a:ext uri="{FF2B5EF4-FFF2-40B4-BE49-F238E27FC236}">
                    <a16:creationId xmlns:a16="http://schemas.microsoft.com/office/drawing/2014/main" id="{2641E28E-6613-4E4F-B03D-61699507BC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4" name="Freeform 479">
                <a:extLst>
                  <a:ext uri="{FF2B5EF4-FFF2-40B4-BE49-F238E27FC236}">
                    <a16:creationId xmlns:a16="http://schemas.microsoft.com/office/drawing/2014/main" id="{550B9F24-3980-4320-BFE1-634A6EDAF6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5" name="Freeform 480">
                <a:extLst>
                  <a:ext uri="{FF2B5EF4-FFF2-40B4-BE49-F238E27FC236}">
                    <a16:creationId xmlns:a16="http://schemas.microsoft.com/office/drawing/2014/main" id="{1776BF62-2E00-4185-80A4-91429CB693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6" name="Freeform 481">
                <a:extLst>
                  <a:ext uri="{FF2B5EF4-FFF2-40B4-BE49-F238E27FC236}">
                    <a16:creationId xmlns:a16="http://schemas.microsoft.com/office/drawing/2014/main" id="{10A79215-CA38-4A5A-AD87-C79D4CA4CD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" name="Freeform 482">
                <a:extLst>
                  <a:ext uri="{FF2B5EF4-FFF2-40B4-BE49-F238E27FC236}">
                    <a16:creationId xmlns:a16="http://schemas.microsoft.com/office/drawing/2014/main" id="{ADFAAC48-36A4-44FA-9F02-BAA6EBD571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8" name="Freeform 483">
                <a:extLst>
                  <a:ext uri="{FF2B5EF4-FFF2-40B4-BE49-F238E27FC236}">
                    <a16:creationId xmlns:a16="http://schemas.microsoft.com/office/drawing/2014/main" id="{25A60714-5187-440C-BA23-A8D1150FD8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" name="Freeform 484">
                <a:extLst>
                  <a:ext uri="{FF2B5EF4-FFF2-40B4-BE49-F238E27FC236}">
                    <a16:creationId xmlns:a16="http://schemas.microsoft.com/office/drawing/2014/main" id="{D51B5196-AEB8-4F2C-AAA3-D75E7E1DD9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Freeform 485">
                <a:extLst>
                  <a:ext uri="{FF2B5EF4-FFF2-40B4-BE49-F238E27FC236}">
                    <a16:creationId xmlns:a16="http://schemas.microsoft.com/office/drawing/2014/main" id="{67B29781-8854-45E0-B8A6-600522ADD9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" name="Freeform 486">
                <a:extLst>
                  <a:ext uri="{FF2B5EF4-FFF2-40B4-BE49-F238E27FC236}">
                    <a16:creationId xmlns:a16="http://schemas.microsoft.com/office/drawing/2014/main" id="{FE3568B5-6F13-4C5F-B9FA-D57D813E33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Freeform 487">
                <a:extLst>
                  <a:ext uri="{FF2B5EF4-FFF2-40B4-BE49-F238E27FC236}">
                    <a16:creationId xmlns:a16="http://schemas.microsoft.com/office/drawing/2014/main" id="{D849E927-25A3-4BFF-A993-20E8C4A055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3" name="Freeform 488">
                <a:extLst>
                  <a:ext uri="{FF2B5EF4-FFF2-40B4-BE49-F238E27FC236}">
                    <a16:creationId xmlns:a16="http://schemas.microsoft.com/office/drawing/2014/main" id="{119CA24B-2251-49B4-A511-E6E7C802E2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4" name="Freeform 489">
                <a:extLst>
                  <a:ext uri="{FF2B5EF4-FFF2-40B4-BE49-F238E27FC236}">
                    <a16:creationId xmlns:a16="http://schemas.microsoft.com/office/drawing/2014/main" id="{77B649F5-918D-4EEE-8099-1B48CC518E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5" name="Freeform 490">
                <a:extLst>
                  <a:ext uri="{FF2B5EF4-FFF2-40B4-BE49-F238E27FC236}">
                    <a16:creationId xmlns:a16="http://schemas.microsoft.com/office/drawing/2014/main" id="{6803E403-1847-4362-BAE1-989DE9DE10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6" name="Freeform 491">
                <a:extLst>
                  <a:ext uri="{FF2B5EF4-FFF2-40B4-BE49-F238E27FC236}">
                    <a16:creationId xmlns:a16="http://schemas.microsoft.com/office/drawing/2014/main" id="{E269827D-E61E-42BB-8255-0EBF6AA34C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" name="Freeform 492">
                <a:extLst>
                  <a:ext uri="{FF2B5EF4-FFF2-40B4-BE49-F238E27FC236}">
                    <a16:creationId xmlns:a16="http://schemas.microsoft.com/office/drawing/2014/main" id="{5B115E98-E3CF-4101-AB8F-14DCE1A253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Freeform 493">
                <a:extLst>
                  <a:ext uri="{FF2B5EF4-FFF2-40B4-BE49-F238E27FC236}">
                    <a16:creationId xmlns:a16="http://schemas.microsoft.com/office/drawing/2014/main" id="{8F06F99A-A51A-41BA-BAC2-3AAA69194E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6" name="Group 494">
              <a:extLst>
                <a:ext uri="{FF2B5EF4-FFF2-40B4-BE49-F238E27FC236}">
                  <a16:creationId xmlns:a16="http://schemas.microsoft.com/office/drawing/2014/main" id="{3E9C92C2-F4B1-41F3-866A-1B477A7666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53" y="2011"/>
              <a:ext cx="315" cy="305"/>
              <a:chOff x="1990" y="1904"/>
              <a:chExt cx="517" cy="307"/>
            </a:xfrm>
          </p:grpSpPr>
          <p:sp>
            <p:nvSpPr>
              <p:cNvPr id="237" name="Freeform 495">
                <a:extLst>
                  <a:ext uri="{FF2B5EF4-FFF2-40B4-BE49-F238E27FC236}">
                    <a16:creationId xmlns:a16="http://schemas.microsoft.com/office/drawing/2014/main" id="{51628353-0031-4B90-9AD6-A9C19631A3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8" name="Freeform 496">
                <a:extLst>
                  <a:ext uri="{FF2B5EF4-FFF2-40B4-BE49-F238E27FC236}">
                    <a16:creationId xmlns:a16="http://schemas.microsoft.com/office/drawing/2014/main" id="{81165A2B-857C-4953-BBF4-CF7A8D5D90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9" name="Freeform 497">
                <a:extLst>
                  <a:ext uri="{FF2B5EF4-FFF2-40B4-BE49-F238E27FC236}">
                    <a16:creationId xmlns:a16="http://schemas.microsoft.com/office/drawing/2014/main" id="{CA42EB57-97F2-4CE6-A588-BB9AF77AB1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0" name="Freeform 498">
                <a:extLst>
                  <a:ext uri="{FF2B5EF4-FFF2-40B4-BE49-F238E27FC236}">
                    <a16:creationId xmlns:a16="http://schemas.microsoft.com/office/drawing/2014/main" id="{2F6CFB8F-547B-4959-9ED2-477FBA5B46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1" name="Freeform 499">
                <a:extLst>
                  <a:ext uri="{FF2B5EF4-FFF2-40B4-BE49-F238E27FC236}">
                    <a16:creationId xmlns:a16="http://schemas.microsoft.com/office/drawing/2014/main" id="{A1D246C2-3E36-4E94-964A-B8FCCC337B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2" name="Freeform 500">
                <a:extLst>
                  <a:ext uri="{FF2B5EF4-FFF2-40B4-BE49-F238E27FC236}">
                    <a16:creationId xmlns:a16="http://schemas.microsoft.com/office/drawing/2014/main" id="{50E38018-A3E1-4831-B1E2-2403C6A6E7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3" name="Freeform 501">
                <a:extLst>
                  <a:ext uri="{FF2B5EF4-FFF2-40B4-BE49-F238E27FC236}">
                    <a16:creationId xmlns:a16="http://schemas.microsoft.com/office/drawing/2014/main" id="{6AEBFF67-ED7D-465B-83C5-732202B076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4" name="Freeform 502">
                <a:extLst>
                  <a:ext uri="{FF2B5EF4-FFF2-40B4-BE49-F238E27FC236}">
                    <a16:creationId xmlns:a16="http://schemas.microsoft.com/office/drawing/2014/main" id="{26DA136F-17BA-40F6-87A4-ED8C2A3CC4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5" name="Freeform 503">
                <a:extLst>
                  <a:ext uri="{FF2B5EF4-FFF2-40B4-BE49-F238E27FC236}">
                    <a16:creationId xmlns:a16="http://schemas.microsoft.com/office/drawing/2014/main" id="{FF9A560A-866A-4D79-BF47-42A4796553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" name="Freeform 504">
                <a:extLst>
                  <a:ext uri="{FF2B5EF4-FFF2-40B4-BE49-F238E27FC236}">
                    <a16:creationId xmlns:a16="http://schemas.microsoft.com/office/drawing/2014/main" id="{5030B708-1F13-44FA-BFA8-D182A162C0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7" name="Freeform 505">
                <a:extLst>
                  <a:ext uri="{FF2B5EF4-FFF2-40B4-BE49-F238E27FC236}">
                    <a16:creationId xmlns:a16="http://schemas.microsoft.com/office/drawing/2014/main" id="{8A2C0C60-7BC1-405D-8F60-AF4F08433A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8" name="Freeform 506">
                <a:extLst>
                  <a:ext uri="{FF2B5EF4-FFF2-40B4-BE49-F238E27FC236}">
                    <a16:creationId xmlns:a16="http://schemas.microsoft.com/office/drawing/2014/main" id="{9D9BC3AB-A93A-43FB-A915-4AFD664A82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" name="Freeform 507">
                <a:extLst>
                  <a:ext uri="{FF2B5EF4-FFF2-40B4-BE49-F238E27FC236}">
                    <a16:creationId xmlns:a16="http://schemas.microsoft.com/office/drawing/2014/main" id="{CC77F90C-21AA-49AB-9BC8-3CF502BB54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0" name="Freeform 508">
                <a:extLst>
                  <a:ext uri="{FF2B5EF4-FFF2-40B4-BE49-F238E27FC236}">
                    <a16:creationId xmlns:a16="http://schemas.microsoft.com/office/drawing/2014/main" id="{DE25D3AF-1945-4665-B052-E9AF0A195F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1" name="Freeform 509">
                <a:extLst>
                  <a:ext uri="{FF2B5EF4-FFF2-40B4-BE49-F238E27FC236}">
                    <a16:creationId xmlns:a16="http://schemas.microsoft.com/office/drawing/2014/main" id="{FDE88506-322D-4365-8683-B3B3945F9A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2" name="Freeform 510">
                <a:extLst>
                  <a:ext uri="{FF2B5EF4-FFF2-40B4-BE49-F238E27FC236}">
                    <a16:creationId xmlns:a16="http://schemas.microsoft.com/office/drawing/2014/main" id="{574CB597-766B-410A-AC70-AC1B7F64A9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3" name="Freeform 511">
                <a:extLst>
                  <a:ext uri="{FF2B5EF4-FFF2-40B4-BE49-F238E27FC236}">
                    <a16:creationId xmlns:a16="http://schemas.microsoft.com/office/drawing/2014/main" id="{46475446-F398-4C8C-9ADF-CA8FA96B44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4" name="Freeform 512">
                <a:extLst>
                  <a:ext uri="{FF2B5EF4-FFF2-40B4-BE49-F238E27FC236}">
                    <a16:creationId xmlns:a16="http://schemas.microsoft.com/office/drawing/2014/main" id="{5CE5D842-BD53-465C-94BD-6AB3EEB793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" name="Freeform 513">
                <a:extLst>
                  <a:ext uri="{FF2B5EF4-FFF2-40B4-BE49-F238E27FC236}">
                    <a16:creationId xmlns:a16="http://schemas.microsoft.com/office/drawing/2014/main" id="{E49CA56F-7339-496E-A74F-8292CD47D6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6" name="Freeform 514">
                <a:extLst>
                  <a:ext uri="{FF2B5EF4-FFF2-40B4-BE49-F238E27FC236}">
                    <a16:creationId xmlns:a16="http://schemas.microsoft.com/office/drawing/2014/main" id="{1F25D3B5-CE60-43D8-A868-6D047C88BEC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7" name="Freeform 515">
                <a:extLst>
                  <a:ext uri="{FF2B5EF4-FFF2-40B4-BE49-F238E27FC236}">
                    <a16:creationId xmlns:a16="http://schemas.microsoft.com/office/drawing/2014/main" id="{E0B1BB14-3AFA-40F4-A7E8-532287D0C9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8" name="Freeform 516">
                <a:extLst>
                  <a:ext uri="{FF2B5EF4-FFF2-40B4-BE49-F238E27FC236}">
                    <a16:creationId xmlns:a16="http://schemas.microsoft.com/office/drawing/2014/main" id="{D52E6B10-6378-4CC2-81A5-A3D5C3962A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9" name="Freeform 517">
                <a:extLst>
                  <a:ext uri="{FF2B5EF4-FFF2-40B4-BE49-F238E27FC236}">
                    <a16:creationId xmlns:a16="http://schemas.microsoft.com/office/drawing/2014/main" id="{776EF503-D7CC-4582-B5AF-F7061EA129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0" name="Freeform 518">
                <a:extLst>
                  <a:ext uri="{FF2B5EF4-FFF2-40B4-BE49-F238E27FC236}">
                    <a16:creationId xmlns:a16="http://schemas.microsoft.com/office/drawing/2014/main" id="{E46AF485-1BCE-40ED-B018-D5B14006AB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1" name="Freeform 519">
                <a:extLst>
                  <a:ext uri="{FF2B5EF4-FFF2-40B4-BE49-F238E27FC236}">
                    <a16:creationId xmlns:a16="http://schemas.microsoft.com/office/drawing/2014/main" id="{D050B416-0A26-4B4E-B8B7-72889E3DDA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Freeform 520">
                <a:extLst>
                  <a:ext uri="{FF2B5EF4-FFF2-40B4-BE49-F238E27FC236}">
                    <a16:creationId xmlns:a16="http://schemas.microsoft.com/office/drawing/2014/main" id="{36B79589-5A8C-41B3-B088-2B641EB77E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3" name="Freeform 521">
                <a:extLst>
                  <a:ext uri="{FF2B5EF4-FFF2-40B4-BE49-F238E27FC236}">
                    <a16:creationId xmlns:a16="http://schemas.microsoft.com/office/drawing/2014/main" id="{006EE5E7-C3EE-4C4D-B641-8E8F1EB3EC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4" name="Freeform 522">
                <a:extLst>
                  <a:ext uri="{FF2B5EF4-FFF2-40B4-BE49-F238E27FC236}">
                    <a16:creationId xmlns:a16="http://schemas.microsoft.com/office/drawing/2014/main" id="{9827362E-2B2F-4A89-BDB7-343302ADCA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5" name="Freeform 523">
                <a:extLst>
                  <a:ext uri="{FF2B5EF4-FFF2-40B4-BE49-F238E27FC236}">
                    <a16:creationId xmlns:a16="http://schemas.microsoft.com/office/drawing/2014/main" id="{14D189A3-32AE-4978-B88B-118C67B9FCB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" name="Freeform 524">
                <a:extLst>
                  <a:ext uri="{FF2B5EF4-FFF2-40B4-BE49-F238E27FC236}">
                    <a16:creationId xmlns:a16="http://schemas.microsoft.com/office/drawing/2014/main" id="{88D30758-50B3-4CA3-86EC-260F970AF4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7" name="Freeform 525">
                <a:extLst>
                  <a:ext uri="{FF2B5EF4-FFF2-40B4-BE49-F238E27FC236}">
                    <a16:creationId xmlns:a16="http://schemas.microsoft.com/office/drawing/2014/main" id="{4D912F7C-1C13-4ED3-9686-31A2C0D151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8" name="Freeform 526">
                <a:extLst>
                  <a:ext uri="{FF2B5EF4-FFF2-40B4-BE49-F238E27FC236}">
                    <a16:creationId xmlns:a16="http://schemas.microsoft.com/office/drawing/2014/main" id="{A1575F30-C0F5-4D66-93C4-A68B667243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9" name="Freeform 527">
                <a:extLst>
                  <a:ext uri="{FF2B5EF4-FFF2-40B4-BE49-F238E27FC236}">
                    <a16:creationId xmlns:a16="http://schemas.microsoft.com/office/drawing/2014/main" id="{80D497A3-754F-4F3F-ACB2-D5427D80C3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0" name="Freeform 528">
                <a:extLst>
                  <a:ext uri="{FF2B5EF4-FFF2-40B4-BE49-F238E27FC236}">
                    <a16:creationId xmlns:a16="http://schemas.microsoft.com/office/drawing/2014/main" id="{B0EDD194-4AE5-4FA1-96D6-06C201A15F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1" name="Freeform 529">
                <a:extLst>
                  <a:ext uri="{FF2B5EF4-FFF2-40B4-BE49-F238E27FC236}">
                    <a16:creationId xmlns:a16="http://schemas.microsoft.com/office/drawing/2014/main" id="{5B8D27D5-2775-4247-9832-B856E94676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2" name="Freeform 530">
                <a:extLst>
                  <a:ext uri="{FF2B5EF4-FFF2-40B4-BE49-F238E27FC236}">
                    <a16:creationId xmlns:a16="http://schemas.microsoft.com/office/drawing/2014/main" id="{E13E5C07-AD33-432F-9862-D3FACD8E2B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7" name="Group 531">
              <a:extLst>
                <a:ext uri="{FF2B5EF4-FFF2-40B4-BE49-F238E27FC236}">
                  <a16:creationId xmlns:a16="http://schemas.microsoft.com/office/drawing/2014/main" id="{ABCDD41D-4F4F-4620-90D3-1274A78F2D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8" y="1103"/>
              <a:ext cx="314" cy="306"/>
              <a:chOff x="1990" y="1904"/>
              <a:chExt cx="517" cy="307"/>
            </a:xfrm>
          </p:grpSpPr>
          <p:sp>
            <p:nvSpPr>
              <p:cNvPr id="201" name="Freeform 532">
                <a:extLst>
                  <a:ext uri="{FF2B5EF4-FFF2-40B4-BE49-F238E27FC236}">
                    <a16:creationId xmlns:a16="http://schemas.microsoft.com/office/drawing/2014/main" id="{A46767E0-8BF2-43F1-8E6E-DE2B6D46E8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2" name="Freeform 533">
                <a:extLst>
                  <a:ext uri="{FF2B5EF4-FFF2-40B4-BE49-F238E27FC236}">
                    <a16:creationId xmlns:a16="http://schemas.microsoft.com/office/drawing/2014/main" id="{80DCB95C-952A-4219-8023-AE41698CD3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Freeform 534">
                <a:extLst>
                  <a:ext uri="{FF2B5EF4-FFF2-40B4-BE49-F238E27FC236}">
                    <a16:creationId xmlns:a16="http://schemas.microsoft.com/office/drawing/2014/main" id="{B887C2F8-11F7-4221-A261-881EFB4F02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Freeform 535">
                <a:extLst>
                  <a:ext uri="{FF2B5EF4-FFF2-40B4-BE49-F238E27FC236}">
                    <a16:creationId xmlns:a16="http://schemas.microsoft.com/office/drawing/2014/main" id="{B98C28BE-8C17-44EC-ACA6-6E98DA0FDB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Freeform 536">
                <a:extLst>
                  <a:ext uri="{FF2B5EF4-FFF2-40B4-BE49-F238E27FC236}">
                    <a16:creationId xmlns:a16="http://schemas.microsoft.com/office/drawing/2014/main" id="{7AB3A03E-0792-4126-8757-44D71C20BE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" name="Freeform 537">
                <a:extLst>
                  <a:ext uri="{FF2B5EF4-FFF2-40B4-BE49-F238E27FC236}">
                    <a16:creationId xmlns:a16="http://schemas.microsoft.com/office/drawing/2014/main" id="{2D1648A2-871B-48B4-8BA2-6EF0CD4048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" name="Freeform 538">
                <a:extLst>
                  <a:ext uri="{FF2B5EF4-FFF2-40B4-BE49-F238E27FC236}">
                    <a16:creationId xmlns:a16="http://schemas.microsoft.com/office/drawing/2014/main" id="{E3A00707-CDB0-40C5-9899-A91F14E85E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" name="Freeform 539">
                <a:extLst>
                  <a:ext uri="{FF2B5EF4-FFF2-40B4-BE49-F238E27FC236}">
                    <a16:creationId xmlns:a16="http://schemas.microsoft.com/office/drawing/2014/main" id="{159EEE74-8FD2-4D5E-BEDC-F5727C42D9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Freeform 540">
                <a:extLst>
                  <a:ext uri="{FF2B5EF4-FFF2-40B4-BE49-F238E27FC236}">
                    <a16:creationId xmlns:a16="http://schemas.microsoft.com/office/drawing/2014/main" id="{14EFF1EF-ACBF-43FD-BD83-194D8A035F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Freeform 541">
                <a:extLst>
                  <a:ext uri="{FF2B5EF4-FFF2-40B4-BE49-F238E27FC236}">
                    <a16:creationId xmlns:a16="http://schemas.microsoft.com/office/drawing/2014/main" id="{A5C403F0-62C2-452C-9CDE-080390275D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542">
                <a:extLst>
                  <a:ext uri="{FF2B5EF4-FFF2-40B4-BE49-F238E27FC236}">
                    <a16:creationId xmlns:a16="http://schemas.microsoft.com/office/drawing/2014/main" id="{94F56F66-6C66-4291-8B76-FDF7A41736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Freeform 543">
                <a:extLst>
                  <a:ext uri="{FF2B5EF4-FFF2-40B4-BE49-F238E27FC236}">
                    <a16:creationId xmlns:a16="http://schemas.microsoft.com/office/drawing/2014/main" id="{1D2B560C-AAF5-456D-BA18-F4216C02BA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" name="Freeform 544">
                <a:extLst>
                  <a:ext uri="{FF2B5EF4-FFF2-40B4-BE49-F238E27FC236}">
                    <a16:creationId xmlns:a16="http://schemas.microsoft.com/office/drawing/2014/main" id="{F4843432-CC53-4CFA-912E-65FB21C7A5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Freeform 545">
                <a:extLst>
                  <a:ext uri="{FF2B5EF4-FFF2-40B4-BE49-F238E27FC236}">
                    <a16:creationId xmlns:a16="http://schemas.microsoft.com/office/drawing/2014/main" id="{2DCBAB98-B3E0-46F8-8BA0-2892555614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" name="Freeform 546">
                <a:extLst>
                  <a:ext uri="{FF2B5EF4-FFF2-40B4-BE49-F238E27FC236}">
                    <a16:creationId xmlns:a16="http://schemas.microsoft.com/office/drawing/2014/main" id="{C49C12E6-0D68-4A92-B837-9696E1E79F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" name="Freeform 547">
                <a:extLst>
                  <a:ext uri="{FF2B5EF4-FFF2-40B4-BE49-F238E27FC236}">
                    <a16:creationId xmlns:a16="http://schemas.microsoft.com/office/drawing/2014/main" id="{FEA0FC44-2497-489B-994E-3D7C32D308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" name="Freeform 548">
                <a:extLst>
                  <a:ext uri="{FF2B5EF4-FFF2-40B4-BE49-F238E27FC236}">
                    <a16:creationId xmlns:a16="http://schemas.microsoft.com/office/drawing/2014/main" id="{4F416B6A-0934-44AA-98B8-F39E76456C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" name="Freeform 549">
                <a:extLst>
                  <a:ext uri="{FF2B5EF4-FFF2-40B4-BE49-F238E27FC236}">
                    <a16:creationId xmlns:a16="http://schemas.microsoft.com/office/drawing/2014/main" id="{1284478E-2AC9-4FB7-B5CC-6427869DA1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" name="Freeform 550">
                <a:extLst>
                  <a:ext uri="{FF2B5EF4-FFF2-40B4-BE49-F238E27FC236}">
                    <a16:creationId xmlns:a16="http://schemas.microsoft.com/office/drawing/2014/main" id="{8B9AA897-F79B-4C75-BFCE-DD7DD2ECE2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" name="Freeform 551">
                <a:extLst>
                  <a:ext uri="{FF2B5EF4-FFF2-40B4-BE49-F238E27FC236}">
                    <a16:creationId xmlns:a16="http://schemas.microsoft.com/office/drawing/2014/main" id="{D2BA7EB2-E3EC-4476-8A9B-B197CA3D9C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" name="Freeform 552">
                <a:extLst>
                  <a:ext uri="{FF2B5EF4-FFF2-40B4-BE49-F238E27FC236}">
                    <a16:creationId xmlns:a16="http://schemas.microsoft.com/office/drawing/2014/main" id="{ACBB07C1-D9FE-472C-9E53-83E748C3AB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" name="Freeform 553">
                <a:extLst>
                  <a:ext uri="{FF2B5EF4-FFF2-40B4-BE49-F238E27FC236}">
                    <a16:creationId xmlns:a16="http://schemas.microsoft.com/office/drawing/2014/main" id="{EAF42F12-2F93-40DD-B026-DAFD13C226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554">
                <a:extLst>
                  <a:ext uri="{FF2B5EF4-FFF2-40B4-BE49-F238E27FC236}">
                    <a16:creationId xmlns:a16="http://schemas.microsoft.com/office/drawing/2014/main" id="{52FCB5C7-2BF7-4497-B82E-FB021CDB654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Freeform 555">
                <a:extLst>
                  <a:ext uri="{FF2B5EF4-FFF2-40B4-BE49-F238E27FC236}">
                    <a16:creationId xmlns:a16="http://schemas.microsoft.com/office/drawing/2014/main" id="{82A887F9-EFD3-4757-9A3B-8BD3A3D514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" name="Freeform 556">
                <a:extLst>
                  <a:ext uri="{FF2B5EF4-FFF2-40B4-BE49-F238E27FC236}">
                    <a16:creationId xmlns:a16="http://schemas.microsoft.com/office/drawing/2014/main" id="{3BC32347-53C0-42D0-8AB7-A0C5FB5184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Freeform 557">
                <a:extLst>
                  <a:ext uri="{FF2B5EF4-FFF2-40B4-BE49-F238E27FC236}">
                    <a16:creationId xmlns:a16="http://schemas.microsoft.com/office/drawing/2014/main" id="{CC5EF1D2-F174-4EF6-9431-5BECC892F3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7" name="Freeform 558">
                <a:extLst>
                  <a:ext uri="{FF2B5EF4-FFF2-40B4-BE49-F238E27FC236}">
                    <a16:creationId xmlns:a16="http://schemas.microsoft.com/office/drawing/2014/main" id="{77F55EB6-FDC9-4610-A74F-8B20825159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8" name="Freeform 559">
                <a:extLst>
                  <a:ext uri="{FF2B5EF4-FFF2-40B4-BE49-F238E27FC236}">
                    <a16:creationId xmlns:a16="http://schemas.microsoft.com/office/drawing/2014/main" id="{7205F38D-E666-4300-9761-93331EB1D3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9" name="Freeform 560">
                <a:extLst>
                  <a:ext uri="{FF2B5EF4-FFF2-40B4-BE49-F238E27FC236}">
                    <a16:creationId xmlns:a16="http://schemas.microsoft.com/office/drawing/2014/main" id="{F6CF32C6-3A5D-4CED-B1E7-C6AB1B435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0" name="Freeform 561">
                <a:extLst>
                  <a:ext uri="{FF2B5EF4-FFF2-40B4-BE49-F238E27FC236}">
                    <a16:creationId xmlns:a16="http://schemas.microsoft.com/office/drawing/2014/main" id="{1ABC9108-75ED-41C2-B90D-EAED150AA3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1" name="Freeform 562">
                <a:extLst>
                  <a:ext uri="{FF2B5EF4-FFF2-40B4-BE49-F238E27FC236}">
                    <a16:creationId xmlns:a16="http://schemas.microsoft.com/office/drawing/2014/main" id="{54C86721-49E9-49F9-B1FA-3F74831D87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2" name="Freeform 563">
                <a:extLst>
                  <a:ext uri="{FF2B5EF4-FFF2-40B4-BE49-F238E27FC236}">
                    <a16:creationId xmlns:a16="http://schemas.microsoft.com/office/drawing/2014/main" id="{DB62FC60-7839-4455-97CB-5442E0EDFA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3" name="Freeform 564">
                <a:extLst>
                  <a:ext uri="{FF2B5EF4-FFF2-40B4-BE49-F238E27FC236}">
                    <a16:creationId xmlns:a16="http://schemas.microsoft.com/office/drawing/2014/main" id="{9827616C-45C3-4E1C-9730-0789E6F939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4" name="Freeform 565">
                <a:extLst>
                  <a:ext uri="{FF2B5EF4-FFF2-40B4-BE49-F238E27FC236}">
                    <a16:creationId xmlns:a16="http://schemas.microsoft.com/office/drawing/2014/main" id="{84FBA328-9CF1-442F-87B4-5BEE166EF4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" name="Freeform 566">
                <a:extLst>
                  <a:ext uri="{FF2B5EF4-FFF2-40B4-BE49-F238E27FC236}">
                    <a16:creationId xmlns:a16="http://schemas.microsoft.com/office/drawing/2014/main" id="{FBE6751B-3733-4F1C-9766-BBED185ACE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" name="Freeform 567">
                <a:extLst>
                  <a:ext uri="{FF2B5EF4-FFF2-40B4-BE49-F238E27FC236}">
                    <a16:creationId xmlns:a16="http://schemas.microsoft.com/office/drawing/2014/main" id="{E693A176-517A-45CB-9C91-D9BAE9C089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8" name="Group 568">
              <a:extLst>
                <a:ext uri="{FF2B5EF4-FFF2-40B4-BE49-F238E27FC236}">
                  <a16:creationId xmlns:a16="http://schemas.microsoft.com/office/drawing/2014/main" id="{9003EC73-2A28-44E9-8EE8-565B15C818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3" y="843"/>
              <a:ext cx="314" cy="305"/>
              <a:chOff x="1990" y="1904"/>
              <a:chExt cx="517" cy="307"/>
            </a:xfrm>
          </p:grpSpPr>
          <p:sp>
            <p:nvSpPr>
              <p:cNvPr id="165" name="Freeform 569">
                <a:extLst>
                  <a:ext uri="{FF2B5EF4-FFF2-40B4-BE49-F238E27FC236}">
                    <a16:creationId xmlns:a16="http://schemas.microsoft.com/office/drawing/2014/main" id="{8566B5FE-7520-460B-BCD9-2D326D2887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570">
                <a:extLst>
                  <a:ext uri="{FF2B5EF4-FFF2-40B4-BE49-F238E27FC236}">
                    <a16:creationId xmlns:a16="http://schemas.microsoft.com/office/drawing/2014/main" id="{B6303EA1-2D20-4BD5-80E0-F9454A1D5B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571">
                <a:extLst>
                  <a:ext uri="{FF2B5EF4-FFF2-40B4-BE49-F238E27FC236}">
                    <a16:creationId xmlns:a16="http://schemas.microsoft.com/office/drawing/2014/main" id="{5769257B-E1C4-48A0-9743-FE16FB79BA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572">
                <a:extLst>
                  <a:ext uri="{FF2B5EF4-FFF2-40B4-BE49-F238E27FC236}">
                    <a16:creationId xmlns:a16="http://schemas.microsoft.com/office/drawing/2014/main" id="{01809463-C61B-4C84-B167-B0547C7E48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573">
                <a:extLst>
                  <a:ext uri="{FF2B5EF4-FFF2-40B4-BE49-F238E27FC236}">
                    <a16:creationId xmlns:a16="http://schemas.microsoft.com/office/drawing/2014/main" id="{1557CD67-40FC-4931-8696-257A73AA67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Freeform 574">
                <a:extLst>
                  <a:ext uri="{FF2B5EF4-FFF2-40B4-BE49-F238E27FC236}">
                    <a16:creationId xmlns:a16="http://schemas.microsoft.com/office/drawing/2014/main" id="{3106C7A8-AF02-4B6B-986B-863AEA2A31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Freeform 575">
                <a:extLst>
                  <a:ext uri="{FF2B5EF4-FFF2-40B4-BE49-F238E27FC236}">
                    <a16:creationId xmlns:a16="http://schemas.microsoft.com/office/drawing/2014/main" id="{E6F42FF1-E3DB-4B0A-A385-8A6AEEDEA8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576">
                <a:extLst>
                  <a:ext uri="{FF2B5EF4-FFF2-40B4-BE49-F238E27FC236}">
                    <a16:creationId xmlns:a16="http://schemas.microsoft.com/office/drawing/2014/main" id="{305D1F0D-B7E3-4D3E-BF76-7B9D7F4810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577">
                <a:extLst>
                  <a:ext uri="{FF2B5EF4-FFF2-40B4-BE49-F238E27FC236}">
                    <a16:creationId xmlns:a16="http://schemas.microsoft.com/office/drawing/2014/main" id="{4574E87A-CE68-418A-8A3F-0481F0E915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578">
                <a:extLst>
                  <a:ext uri="{FF2B5EF4-FFF2-40B4-BE49-F238E27FC236}">
                    <a16:creationId xmlns:a16="http://schemas.microsoft.com/office/drawing/2014/main" id="{2B62EC8C-363B-4A84-B959-C5BC019B5A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579">
                <a:extLst>
                  <a:ext uri="{FF2B5EF4-FFF2-40B4-BE49-F238E27FC236}">
                    <a16:creationId xmlns:a16="http://schemas.microsoft.com/office/drawing/2014/main" id="{85F86D1C-77F8-4A02-B75F-CFDDDBF6F1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580">
                <a:extLst>
                  <a:ext uri="{FF2B5EF4-FFF2-40B4-BE49-F238E27FC236}">
                    <a16:creationId xmlns:a16="http://schemas.microsoft.com/office/drawing/2014/main" id="{0CB07482-7246-4DD6-9CF0-2C87229BB9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581">
                <a:extLst>
                  <a:ext uri="{FF2B5EF4-FFF2-40B4-BE49-F238E27FC236}">
                    <a16:creationId xmlns:a16="http://schemas.microsoft.com/office/drawing/2014/main" id="{3526784E-9054-430E-8631-2109CF871C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582">
                <a:extLst>
                  <a:ext uri="{FF2B5EF4-FFF2-40B4-BE49-F238E27FC236}">
                    <a16:creationId xmlns:a16="http://schemas.microsoft.com/office/drawing/2014/main" id="{CC162396-65BA-47EB-B74F-A900CC8320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583">
                <a:extLst>
                  <a:ext uri="{FF2B5EF4-FFF2-40B4-BE49-F238E27FC236}">
                    <a16:creationId xmlns:a16="http://schemas.microsoft.com/office/drawing/2014/main" id="{FA78B7FA-D071-4E85-BD70-503265DBC8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Freeform 584">
                <a:extLst>
                  <a:ext uri="{FF2B5EF4-FFF2-40B4-BE49-F238E27FC236}">
                    <a16:creationId xmlns:a16="http://schemas.microsoft.com/office/drawing/2014/main" id="{AA3B6952-5DFB-45E9-B644-3341003F4E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585">
                <a:extLst>
                  <a:ext uri="{FF2B5EF4-FFF2-40B4-BE49-F238E27FC236}">
                    <a16:creationId xmlns:a16="http://schemas.microsoft.com/office/drawing/2014/main" id="{751EE48D-4DB6-47F7-9F17-2E6EA2066F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586">
                <a:extLst>
                  <a:ext uri="{FF2B5EF4-FFF2-40B4-BE49-F238E27FC236}">
                    <a16:creationId xmlns:a16="http://schemas.microsoft.com/office/drawing/2014/main" id="{56DB45FB-B558-40F2-A6D5-4A25F79465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587">
                <a:extLst>
                  <a:ext uri="{FF2B5EF4-FFF2-40B4-BE49-F238E27FC236}">
                    <a16:creationId xmlns:a16="http://schemas.microsoft.com/office/drawing/2014/main" id="{F48C1C65-8F8C-4C89-8BF3-A5711B2E5C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588">
                <a:extLst>
                  <a:ext uri="{FF2B5EF4-FFF2-40B4-BE49-F238E27FC236}">
                    <a16:creationId xmlns:a16="http://schemas.microsoft.com/office/drawing/2014/main" id="{DEBC0E6D-F487-45E7-B63C-7B7AE870B6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Freeform 589">
                <a:extLst>
                  <a:ext uri="{FF2B5EF4-FFF2-40B4-BE49-F238E27FC236}">
                    <a16:creationId xmlns:a16="http://schemas.microsoft.com/office/drawing/2014/main" id="{F541EB32-5DFF-4D4A-BCF6-3AD522DE14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590">
                <a:extLst>
                  <a:ext uri="{FF2B5EF4-FFF2-40B4-BE49-F238E27FC236}">
                    <a16:creationId xmlns:a16="http://schemas.microsoft.com/office/drawing/2014/main" id="{B43B3D3D-5E94-4E25-BE94-ED5BF7D487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591">
                <a:extLst>
                  <a:ext uri="{FF2B5EF4-FFF2-40B4-BE49-F238E27FC236}">
                    <a16:creationId xmlns:a16="http://schemas.microsoft.com/office/drawing/2014/main" id="{5CAD90CD-FF85-4BF7-B203-4707DBAEF4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592">
                <a:extLst>
                  <a:ext uri="{FF2B5EF4-FFF2-40B4-BE49-F238E27FC236}">
                    <a16:creationId xmlns:a16="http://schemas.microsoft.com/office/drawing/2014/main" id="{B729C007-E539-456E-8792-7DF280C506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593">
                <a:extLst>
                  <a:ext uri="{FF2B5EF4-FFF2-40B4-BE49-F238E27FC236}">
                    <a16:creationId xmlns:a16="http://schemas.microsoft.com/office/drawing/2014/main" id="{A91117ED-D330-48B2-8BAF-0F00536E5D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594">
                <a:extLst>
                  <a:ext uri="{FF2B5EF4-FFF2-40B4-BE49-F238E27FC236}">
                    <a16:creationId xmlns:a16="http://schemas.microsoft.com/office/drawing/2014/main" id="{61D6BDC0-D0D5-43D9-949B-22B24B5509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595">
                <a:extLst>
                  <a:ext uri="{FF2B5EF4-FFF2-40B4-BE49-F238E27FC236}">
                    <a16:creationId xmlns:a16="http://schemas.microsoft.com/office/drawing/2014/main" id="{67865EEA-ED04-403F-83FA-3E3D79382A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596">
                <a:extLst>
                  <a:ext uri="{FF2B5EF4-FFF2-40B4-BE49-F238E27FC236}">
                    <a16:creationId xmlns:a16="http://schemas.microsoft.com/office/drawing/2014/main" id="{96F4517A-3FF1-49DB-9C65-39E227F05DF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597">
                <a:extLst>
                  <a:ext uri="{FF2B5EF4-FFF2-40B4-BE49-F238E27FC236}">
                    <a16:creationId xmlns:a16="http://schemas.microsoft.com/office/drawing/2014/main" id="{0AF1EE14-4C7B-46FC-AB79-8242FD353D7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" name="Freeform 598">
                <a:extLst>
                  <a:ext uri="{FF2B5EF4-FFF2-40B4-BE49-F238E27FC236}">
                    <a16:creationId xmlns:a16="http://schemas.microsoft.com/office/drawing/2014/main" id="{7FBEE519-D27C-4CD0-BD45-FFCC865B4E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5" name="Freeform 599">
                <a:extLst>
                  <a:ext uri="{FF2B5EF4-FFF2-40B4-BE49-F238E27FC236}">
                    <a16:creationId xmlns:a16="http://schemas.microsoft.com/office/drawing/2014/main" id="{7DDD4D21-2550-4E84-8DA3-C0B2993492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6" name="Freeform 600">
                <a:extLst>
                  <a:ext uri="{FF2B5EF4-FFF2-40B4-BE49-F238E27FC236}">
                    <a16:creationId xmlns:a16="http://schemas.microsoft.com/office/drawing/2014/main" id="{004795C4-FDD4-4B2C-BB50-AD6E40CA91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7" name="Freeform 601">
                <a:extLst>
                  <a:ext uri="{FF2B5EF4-FFF2-40B4-BE49-F238E27FC236}">
                    <a16:creationId xmlns:a16="http://schemas.microsoft.com/office/drawing/2014/main" id="{D3F5015B-9FA7-48E5-993F-A8E00132A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8" name="Freeform 602">
                <a:extLst>
                  <a:ext uri="{FF2B5EF4-FFF2-40B4-BE49-F238E27FC236}">
                    <a16:creationId xmlns:a16="http://schemas.microsoft.com/office/drawing/2014/main" id="{70E3B265-9DC7-4119-B825-DD4D74DD46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9" name="Freeform 603">
                <a:extLst>
                  <a:ext uri="{FF2B5EF4-FFF2-40B4-BE49-F238E27FC236}">
                    <a16:creationId xmlns:a16="http://schemas.microsoft.com/office/drawing/2014/main" id="{CD3F3177-5F10-4141-9236-A369AE0B86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" name="Freeform 604">
                <a:extLst>
                  <a:ext uri="{FF2B5EF4-FFF2-40B4-BE49-F238E27FC236}">
                    <a16:creationId xmlns:a16="http://schemas.microsoft.com/office/drawing/2014/main" id="{31C7B6CF-B077-4611-B54D-D7A144E23B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9" name="Group 605">
              <a:extLst>
                <a:ext uri="{FF2B5EF4-FFF2-40B4-BE49-F238E27FC236}">
                  <a16:creationId xmlns:a16="http://schemas.microsoft.com/office/drawing/2014/main" id="{31558869-E180-468C-A4A2-089A8200393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11" y="2149"/>
              <a:ext cx="315" cy="306"/>
              <a:chOff x="1990" y="1904"/>
              <a:chExt cx="517" cy="307"/>
            </a:xfrm>
          </p:grpSpPr>
          <p:sp>
            <p:nvSpPr>
              <p:cNvPr id="129" name="Freeform 606">
                <a:extLst>
                  <a:ext uri="{FF2B5EF4-FFF2-40B4-BE49-F238E27FC236}">
                    <a16:creationId xmlns:a16="http://schemas.microsoft.com/office/drawing/2014/main" id="{57857E62-8B6D-45A5-962C-3A282C8CE2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Freeform 607">
                <a:extLst>
                  <a:ext uri="{FF2B5EF4-FFF2-40B4-BE49-F238E27FC236}">
                    <a16:creationId xmlns:a16="http://schemas.microsoft.com/office/drawing/2014/main" id="{1287AB80-BE0F-4406-9D97-CFF57E68AA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Freeform 608">
                <a:extLst>
                  <a:ext uri="{FF2B5EF4-FFF2-40B4-BE49-F238E27FC236}">
                    <a16:creationId xmlns:a16="http://schemas.microsoft.com/office/drawing/2014/main" id="{D0C3BBFF-9072-41D1-8F1F-6D0925E41F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Freeform 609">
                <a:extLst>
                  <a:ext uri="{FF2B5EF4-FFF2-40B4-BE49-F238E27FC236}">
                    <a16:creationId xmlns:a16="http://schemas.microsoft.com/office/drawing/2014/main" id="{B899958B-F015-4B2B-9C93-B3834C1746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Freeform 610">
                <a:extLst>
                  <a:ext uri="{FF2B5EF4-FFF2-40B4-BE49-F238E27FC236}">
                    <a16:creationId xmlns:a16="http://schemas.microsoft.com/office/drawing/2014/main" id="{AC8D1482-7AA9-472B-8615-2DBEC8D327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Freeform 611">
                <a:extLst>
                  <a:ext uri="{FF2B5EF4-FFF2-40B4-BE49-F238E27FC236}">
                    <a16:creationId xmlns:a16="http://schemas.microsoft.com/office/drawing/2014/main" id="{4B2C0CC8-56BD-435A-AEC0-54432BB4BD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Freeform 612">
                <a:extLst>
                  <a:ext uri="{FF2B5EF4-FFF2-40B4-BE49-F238E27FC236}">
                    <a16:creationId xmlns:a16="http://schemas.microsoft.com/office/drawing/2014/main" id="{336C6249-CF91-4DCF-808D-E506D9ABEE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Freeform 613">
                <a:extLst>
                  <a:ext uri="{FF2B5EF4-FFF2-40B4-BE49-F238E27FC236}">
                    <a16:creationId xmlns:a16="http://schemas.microsoft.com/office/drawing/2014/main" id="{3D056EF1-5E65-4A18-87C7-D41CBA094B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Freeform 614">
                <a:extLst>
                  <a:ext uri="{FF2B5EF4-FFF2-40B4-BE49-F238E27FC236}">
                    <a16:creationId xmlns:a16="http://schemas.microsoft.com/office/drawing/2014/main" id="{B1C394B3-B85D-496A-A6E2-58C198400D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Freeform 615">
                <a:extLst>
                  <a:ext uri="{FF2B5EF4-FFF2-40B4-BE49-F238E27FC236}">
                    <a16:creationId xmlns:a16="http://schemas.microsoft.com/office/drawing/2014/main" id="{0D7B10E3-5EF7-44E1-B41E-0724D5B12D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616">
                <a:extLst>
                  <a:ext uri="{FF2B5EF4-FFF2-40B4-BE49-F238E27FC236}">
                    <a16:creationId xmlns:a16="http://schemas.microsoft.com/office/drawing/2014/main" id="{32CEFA07-6040-4971-ACF9-150CFB891C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Freeform 617">
                <a:extLst>
                  <a:ext uri="{FF2B5EF4-FFF2-40B4-BE49-F238E27FC236}">
                    <a16:creationId xmlns:a16="http://schemas.microsoft.com/office/drawing/2014/main" id="{DE752937-388F-41D8-A2D1-2FFF05CF42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Freeform 618">
                <a:extLst>
                  <a:ext uri="{FF2B5EF4-FFF2-40B4-BE49-F238E27FC236}">
                    <a16:creationId xmlns:a16="http://schemas.microsoft.com/office/drawing/2014/main" id="{63DD816C-295E-4DF2-803B-D53D2ADF7D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Freeform 619">
                <a:extLst>
                  <a:ext uri="{FF2B5EF4-FFF2-40B4-BE49-F238E27FC236}">
                    <a16:creationId xmlns:a16="http://schemas.microsoft.com/office/drawing/2014/main" id="{17638AE4-2A7E-43E1-860B-B2ADF3A794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620">
                <a:extLst>
                  <a:ext uri="{FF2B5EF4-FFF2-40B4-BE49-F238E27FC236}">
                    <a16:creationId xmlns:a16="http://schemas.microsoft.com/office/drawing/2014/main" id="{90332CEC-4A06-40CF-B7EA-0E7FEDBC2B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621">
                <a:extLst>
                  <a:ext uri="{FF2B5EF4-FFF2-40B4-BE49-F238E27FC236}">
                    <a16:creationId xmlns:a16="http://schemas.microsoft.com/office/drawing/2014/main" id="{4C57D116-BE9E-488D-920D-DB71ED94A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Freeform 622">
                <a:extLst>
                  <a:ext uri="{FF2B5EF4-FFF2-40B4-BE49-F238E27FC236}">
                    <a16:creationId xmlns:a16="http://schemas.microsoft.com/office/drawing/2014/main" id="{E034246C-67B0-4583-B542-34FE6A3CE1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Freeform 623">
                <a:extLst>
                  <a:ext uri="{FF2B5EF4-FFF2-40B4-BE49-F238E27FC236}">
                    <a16:creationId xmlns:a16="http://schemas.microsoft.com/office/drawing/2014/main" id="{543E3E20-A135-43A5-B306-452A68938B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Freeform 624">
                <a:extLst>
                  <a:ext uri="{FF2B5EF4-FFF2-40B4-BE49-F238E27FC236}">
                    <a16:creationId xmlns:a16="http://schemas.microsoft.com/office/drawing/2014/main" id="{09E77A81-D4F1-47B1-8A91-38B775D710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Freeform 625">
                <a:extLst>
                  <a:ext uri="{FF2B5EF4-FFF2-40B4-BE49-F238E27FC236}">
                    <a16:creationId xmlns:a16="http://schemas.microsoft.com/office/drawing/2014/main" id="{8C1DC810-C291-44D7-8685-77184A0756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Freeform 626">
                <a:extLst>
                  <a:ext uri="{FF2B5EF4-FFF2-40B4-BE49-F238E27FC236}">
                    <a16:creationId xmlns:a16="http://schemas.microsoft.com/office/drawing/2014/main" id="{75602F72-E438-4B2F-AD6A-D217D4CAB5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627">
                <a:extLst>
                  <a:ext uri="{FF2B5EF4-FFF2-40B4-BE49-F238E27FC236}">
                    <a16:creationId xmlns:a16="http://schemas.microsoft.com/office/drawing/2014/main" id="{F786151A-1F05-4793-8E8F-F929733301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628">
                <a:extLst>
                  <a:ext uri="{FF2B5EF4-FFF2-40B4-BE49-F238E27FC236}">
                    <a16:creationId xmlns:a16="http://schemas.microsoft.com/office/drawing/2014/main" id="{470B8F31-286F-474E-9F19-4A27623C3F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629">
                <a:extLst>
                  <a:ext uri="{FF2B5EF4-FFF2-40B4-BE49-F238E27FC236}">
                    <a16:creationId xmlns:a16="http://schemas.microsoft.com/office/drawing/2014/main" id="{A3D47668-52E6-478A-8EB4-F3A4DE3F2F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630">
                <a:extLst>
                  <a:ext uri="{FF2B5EF4-FFF2-40B4-BE49-F238E27FC236}">
                    <a16:creationId xmlns:a16="http://schemas.microsoft.com/office/drawing/2014/main" id="{BF39CAB2-BDCE-4FC8-A913-F99C89F482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631">
                <a:extLst>
                  <a:ext uri="{FF2B5EF4-FFF2-40B4-BE49-F238E27FC236}">
                    <a16:creationId xmlns:a16="http://schemas.microsoft.com/office/drawing/2014/main" id="{77C31A45-4D7A-4193-9EBD-5F0833F2F9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" name="Freeform 632">
                <a:extLst>
                  <a:ext uri="{FF2B5EF4-FFF2-40B4-BE49-F238E27FC236}">
                    <a16:creationId xmlns:a16="http://schemas.microsoft.com/office/drawing/2014/main" id="{26FA773A-4782-4818-95D3-6B92E69DE8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Freeform 633">
                <a:extLst>
                  <a:ext uri="{FF2B5EF4-FFF2-40B4-BE49-F238E27FC236}">
                    <a16:creationId xmlns:a16="http://schemas.microsoft.com/office/drawing/2014/main" id="{AB547E5C-97BB-4BC7-9DE1-AE7E0CA15F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" name="Freeform 634">
                <a:extLst>
                  <a:ext uri="{FF2B5EF4-FFF2-40B4-BE49-F238E27FC236}">
                    <a16:creationId xmlns:a16="http://schemas.microsoft.com/office/drawing/2014/main" id="{42279AC0-C243-4190-8A5A-F14603BA4A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Freeform 635">
                <a:extLst>
                  <a:ext uri="{FF2B5EF4-FFF2-40B4-BE49-F238E27FC236}">
                    <a16:creationId xmlns:a16="http://schemas.microsoft.com/office/drawing/2014/main" id="{131C647D-8802-4AFF-A73E-DDF4084C45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636">
                <a:extLst>
                  <a:ext uri="{FF2B5EF4-FFF2-40B4-BE49-F238E27FC236}">
                    <a16:creationId xmlns:a16="http://schemas.microsoft.com/office/drawing/2014/main" id="{022040A5-52D5-4925-B207-4735DC2298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637">
                <a:extLst>
                  <a:ext uri="{FF2B5EF4-FFF2-40B4-BE49-F238E27FC236}">
                    <a16:creationId xmlns:a16="http://schemas.microsoft.com/office/drawing/2014/main" id="{E688BE92-5E1C-4EC9-94B3-9BB54F17FD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638">
                <a:extLst>
                  <a:ext uri="{FF2B5EF4-FFF2-40B4-BE49-F238E27FC236}">
                    <a16:creationId xmlns:a16="http://schemas.microsoft.com/office/drawing/2014/main" id="{F2F4661A-6779-4F0F-AB57-F8075DAE47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639">
                <a:extLst>
                  <a:ext uri="{FF2B5EF4-FFF2-40B4-BE49-F238E27FC236}">
                    <a16:creationId xmlns:a16="http://schemas.microsoft.com/office/drawing/2014/main" id="{5EB33F5D-A296-4C2F-AB1B-63EB271E9A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640">
                <a:extLst>
                  <a:ext uri="{FF2B5EF4-FFF2-40B4-BE49-F238E27FC236}">
                    <a16:creationId xmlns:a16="http://schemas.microsoft.com/office/drawing/2014/main" id="{76C81474-121E-4833-A1CF-135617829F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641">
                <a:extLst>
                  <a:ext uri="{FF2B5EF4-FFF2-40B4-BE49-F238E27FC236}">
                    <a16:creationId xmlns:a16="http://schemas.microsoft.com/office/drawing/2014/main" id="{E3704171-87C9-493B-A419-5E6BE3E58F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0" name="Group 642">
              <a:extLst>
                <a:ext uri="{FF2B5EF4-FFF2-40B4-BE49-F238E27FC236}">
                  <a16:creationId xmlns:a16="http://schemas.microsoft.com/office/drawing/2014/main" id="{8FB3CBAE-AE2D-4697-8686-7103B51E8E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36" y="1793"/>
              <a:ext cx="314" cy="305"/>
              <a:chOff x="1990" y="1904"/>
              <a:chExt cx="517" cy="307"/>
            </a:xfrm>
          </p:grpSpPr>
          <p:sp>
            <p:nvSpPr>
              <p:cNvPr id="93" name="Freeform 643">
                <a:extLst>
                  <a:ext uri="{FF2B5EF4-FFF2-40B4-BE49-F238E27FC236}">
                    <a16:creationId xmlns:a16="http://schemas.microsoft.com/office/drawing/2014/main" id="{11C1CB49-8397-463C-944D-F23CB5D88C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Freeform 644">
                <a:extLst>
                  <a:ext uri="{FF2B5EF4-FFF2-40B4-BE49-F238E27FC236}">
                    <a16:creationId xmlns:a16="http://schemas.microsoft.com/office/drawing/2014/main" id="{C7F422A3-41D1-4207-A341-D67B45E314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Freeform 645">
                <a:extLst>
                  <a:ext uri="{FF2B5EF4-FFF2-40B4-BE49-F238E27FC236}">
                    <a16:creationId xmlns:a16="http://schemas.microsoft.com/office/drawing/2014/main" id="{95E5CBDA-34F6-44C4-B5C9-B8513D9499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646">
                <a:extLst>
                  <a:ext uri="{FF2B5EF4-FFF2-40B4-BE49-F238E27FC236}">
                    <a16:creationId xmlns:a16="http://schemas.microsoft.com/office/drawing/2014/main" id="{E4C9D393-650D-4111-8CC0-C4F07E8447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647">
                <a:extLst>
                  <a:ext uri="{FF2B5EF4-FFF2-40B4-BE49-F238E27FC236}">
                    <a16:creationId xmlns:a16="http://schemas.microsoft.com/office/drawing/2014/main" id="{706790E0-32A2-4603-892E-7522546090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648">
                <a:extLst>
                  <a:ext uri="{FF2B5EF4-FFF2-40B4-BE49-F238E27FC236}">
                    <a16:creationId xmlns:a16="http://schemas.microsoft.com/office/drawing/2014/main" id="{0E0821EF-51F7-480D-8516-62E2D1E614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649">
                <a:extLst>
                  <a:ext uri="{FF2B5EF4-FFF2-40B4-BE49-F238E27FC236}">
                    <a16:creationId xmlns:a16="http://schemas.microsoft.com/office/drawing/2014/main" id="{C366078E-05B4-4F01-B19E-61FD5F512C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650">
                <a:extLst>
                  <a:ext uri="{FF2B5EF4-FFF2-40B4-BE49-F238E27FC236}">
                    <a16:creationId xmlns:a16="http://schemas.microsoft.com/office/drawing/2014/main" id="{0BFEEA0D-C514-4F4D-AE99-8D9274C9C2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651">
                <a:extLst>
                  <a:ext uri="{FF2B5EF4-FFF2-40B4-BE49-F238E27FC236}">
                    <a16:creationId xmlns:a16="http://schemas.microsoft.com/office/drawing/2014/main" id="{3BBDCBAD-C4F7-4091-B770-3D1AF8E56B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652">
                <a:extLst>
                  <a:ext uri="{FF2B5EF4-FFF2-40B4-BE49-F238E27FC236}">
                    <a16:creationId xmlns:a16="http://schemas.microsoft.com/office/drawing/2014/main" id="{B7FF5BB3-48D4-44BB-B43D-B6010F71B3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653">
                <a:extLst>
                  <a:ext uri="{FF2B5EF4-FFF2-40B4-BE49-F238E27FC236}">
                    <a16:creationId xmlns:a16="http://schemas.microsoft.com/office/drawing/2014/main" id="{A4B24D60-2239-4EE3-9FD6-09C1165D06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654">
                <a:extLst>
                  <a:ext uri="{FF2B5EF4-FFF2-40B4-BE49-F238E27FC236}">
                    <a16:creationId xmlns:a16="http://schemas.microsoft.com/office/drawing/2014/main" id="{7B9046A2-12FE-4F01-BBB4-81CA614033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655">
                <a:extLst>
                  <a:ext uri="{FF2B5EF4-FFF2-40B4-BE49-F238E27FC236}">
                    <a16:creationId xmlns:a16="http://schemas.microsoft.com/office/drawing/2014/main" id="{CD457C67-08C4-4FB7-B123-33407F4143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656">
                <a:extLst>
                  <a:ext uri="{FF2B5EF4-FFF2-40B4-BE49-F238E27FC236}">
                    <a16:creationId xmlns:a16="http://schemas.microsoft.com/office/drawing/2014/main" id="{FC0A4C6D-A83C-4B30-B311-34EB8A3863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657">
                <a:extLst>
                  <a:ext uri="{FF2B5EF4-FFF2-40B4-BE49-F238E27FC236}">
                    <a16:creationId xmlns:a16="http://schemas.microsoft.com/office/drawing/2014/main" id="{A1F6924B-E132-4C46-A8D2-73B13EAD12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658">
                <a:extLst>
                  <a:ext uri="{FF2B5EF4-FFF2-40B4-BE49-F238E27FC236}">
                    <a16:creationId xmlns:a16="http://schemas.microsoft.com/office/drawing/2014/main" id="{EC59ED18-2A7C-4E4F-9A1C-AE876457D4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659">
                <a:extLst>
                  <a:ext uri="{FF2B5EF4-FFF2-40B4-BE49-F238E27FC236}">
                    <a16:creationId xmlns:a16="http://schemas.microsoft.com/office/drawing/2014/main" id="{94CD9910-855A-487A-B5BF-1A9F934886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Freeform 660">
                <a:extLst>
                  <a:ext uri="{FF2B5EF4-FFF2-40B4-BE49-F238E27FC236}">
                    <a16:creationId xmlns:a16="http://schemas.microsoft.com/office/drawing/2014/main" id="{0690D620-EA90-49E8-BA09-4B0D6C518F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661">
                <a:extLst>
                  <a:ext uri="{FF2B5EF4-FFF2-40B4-BE49-F238E27FC236}">
                    <a16:creationId xmlns:a16="http://schemas.microsoft.com/office/drawing/2014/main" id="{EAB328BB-D8E5-4FB8-A763-6729EE2BC9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662">
                <a:extLst>
                  <a:ext uri="{FF2B5EF4-FFF2-40B4-BE49-F238E27FC236}">
                    <a16:creationId xmlns:a16="http://schemas.microsoft.com/office/drawing/2014/main" id="{0A8E6F17-09B7-4FA7-B306-AEA12CE04E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663">
                <a:extLst>
                  <a:ext uri="{FF2B5EF4-FFF2-40B4-BE49-F238E27FC236}">
                    <a16:creationId xmlns:a16="http://schemas.microsoft.com/office/drawing/2014/main" id="{EF5C70CF-AE81-4DD1-B80A-1D0A47F9B1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664">
                <a:extLst>
                  <a:ext uri="{FF2B5EF4-FFF2-40B4-BE49-F238E27FC236}">
                    <a16:creationId xmlns:a16="http://schemas.microsoft.com/office/drawing/2014/main" id="{49ED2AD3-1752-4B9C-A090-9D5AED57DA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665">
                <a:extLst>
                  <a:ext uri="{FF2B5EF4-FFF2-40B4-BE49-F238E27FC236}">
                    <a16:creationId xmlns:a16="http://schemas.microsoft.com/office/drawing/2014/main" id="{2FAA2E90-53A6-4FEA-B8A4-231E66ACD9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Freeform 666">
                <a:extLst>
                  <a:ext uri="{FF2B5EF4-FFF2-40B4-BE49-F238E27FC236}">
                    <a16:creationId xmlns:a16="http://schemas.microsoft.com/office/drawing/2014/main" id="{B0DDA077-6788-4E50-A37F-82A937D496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Freeform 667">
                <a:extLst>
                  <a:ext uri="{FF2B5EF4-FFF2-40B4-BE49-F238E27FC236}">
                    <a16:creationId xmlns:a16="http://schemas.microsoft.com/office/drawing/2014/main" id="{002E540C-702E-4413-9A4B-A9B73465EA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668">
                <a:extLst>
                  <a:ext uri="{FF2B5EF4-FFF2-40B4-BE49-F238E27FC236}">
                    <a16:creationId xmlns:a16="http://schemas.microsoft.com/office/drawing/2014/main" id="{5F13C941-8D6E-4463-A6B7-F682A1314B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669">
                <a:extLst>
                  <a:ext uri="{FF2B5EF4-FFF2-40B4-BE49-F238E27FC236}">
                    <a16:creationId xmlns:a16="http://schemas.microsoft.com/office/drawing/2014/main" id="{EA9BCC9B-405F-4328-9646-7A3797605F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670">
                <a:extLst>
                  <a:ext uri="{FF2B5EF4-FFF2-40B4-BE49-F238E27FC236}">
                    <a16:creationId xmlns:a16="http://schemas.microsoft.com/office/drawing/2014/main" id="{CC7984A9-E0E7-4C73-AB87-7440565F70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671">
                <a:extLst>
                  <a:ext uri="{FF2B5EF4-FFF2-40B4-BE49-F238E27FC236}">
                    <a16:creationId xmlns:a16="http://schemas.microsoft.com/office/drawing/2014/main" id="{BF30A654-3A3E-481A-B283-CEB260BA0D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" name="Freeform 672">
                <a:extLst>
                  <a:ext uri="{FF2B5EF4-FFF2-40B4-BE49-F238E27FC236}">
                    <a16:creationId xmlns:a16="http://schemas.microsoft.com/office/drawing/2014/main" id="{8B6B07F7-EBE0-42ED-90C6-C6427F77CC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673">
                <a:extLst>
                  <a:ext uri="{FF2B5EF4-FFF2-40B4-BE49-F238E27FC236}">
                    <a16:creationId xmlns:a16="http://schemas.microsoft.com/office/drawing/2014/main" id="{89E32E94-A399-4157-A733-DF99485E3C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674">
                <a:extLst>
                  <a:ext uri="{FF2B5EF4-FFF2-40B4-BE49-F238E27FC236}">
                    <a16:creationId xmlns:a16="http://schemas.microsoft.com/office/drawing/2014/main" id="{85C6E219-197A-412E-BBEB-08D4EFB61E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675">
                <a:extLst>
                  <a:ext uri="{FF2B5EF4-FFF2-40B4-BE49-F238E27FC236}">
                    <a16:creationId xmlns:a16="http://schemas.microsoft.com/office/drawing/2014/main" id="{0E5F31F3-459E-48C8-9C6C-64B8804B5B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676">
                <a:extLst>
                  <a:ext uri="{FF2B5EF4-FFF2-40B4-BE49-F238E27FC236}">
                    <a16:creationId xmlns:a16="http://schemas.microsoft.com/office/drawing/2014/main" id="{4269BB8F-2EB1-462F-B663-501621A86E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677">
                <a:extLst>
                  <a:ext uri="{FF2B5EF4-FFF2-40B4-BE49-F238E27FC236}">
                    <a16:creationId xmlns:a16="http://schemas.microsoft.com/office/drawing/2014/main" id="{7FDE5A77-C035-4470-97BF-D7CE88E04A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678">
                <a:extLst>
                  <a:ext uri="{FF2B5EF4-FFF2-40B4-BE49-F238E27FC236}">
                    <a16:creationId xmlns:a16="http://schemas.microsoft.com/office/drawing/2014/main" id="{3FB2928C-9506-4157-9814-1AF1DB08CD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1" name="Line 679">
              <a:extLst>
                <a:ext uri="{FF2B5EF4-FFF2-40B4-BE49-F238E27FC236}">
                  <a16:creationId xmlns:a16="http://schemas.microsoft.com/office/drawing/2014/main" id="{624ADF73-6E5E-4215-98F6-CE22319AB86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26" y="1073"/>
              <a:ext cx="174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2" name="Line 680">
              <a:extLst>
                <a:ext uri="{FF2B5EF4-FFF2-40B4-BE49-F238E27FC236}">
                  <a16:creationId xmlns:a16="http://schemas.microsoft.com/office/drawing/2014/main" id="{19150227-F76C-4741-8058-8E4BB41223F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4" y="1811"/>
              <a:ext cx="3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3" name="Line 681">
              <a:extLst>
                <a:ext uri="{FF2B5EF4-FFF2-40B4-BE49-F238E27FC236}">
                  <a16:creationId xmlns:a16="http://schemas.microsoft.com/office/drawing/2014/main" id="{EA4731A8-2338-40FD-82D3-2E7FB4D2F9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100" y="1912"/>
              <a:ext cx="65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4" name="Line 682">
              <a:extLst>
                <a:ext uri="{FF2B5EF4-FFF2-40B4-BE49-F238E27FC236}">
                  <a16:creationId xmlns:a16="http://schemas.microsoft.com/office/drawing/2014/main" id="{D3133CF4-4263-43AB-9D9A-65AFF0B9F3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225" y="2011"/>
              <a:ext cx="425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5" name="Line 683">
              <a:extLst>
                <a:ext uri="{FF2B5EF4-FFF2-40B4-BE49-F238E27FC236}">
                  <a16:creationId xmlns:a16="http://schemas.microsoft.com/office/drawing/2014/main" id="{5C8B5149-965C-42B0-88A8-7191FD63E9F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884" y="2088"/>
              <a:ext cx="90" cy="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6" name="Line 684">
              <a:extLst>
                <a:ext uri="{FF2B5EF4-FFF2-40B4-BE49-F238E27FC236}">
                  <a16:creationId xmlns:a16="http://schemas.microsoft.com/office/drawing/2014/main" id="{C6C96657-2094-49D5-A9CB-6D3319284F7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135" y="2280"/>
              <a:ext cx="3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7" name="Line 685">
              <a:extLst>
                <a:ext uri="{FF2B5EF4-FFF2-40B4-BE49-F238E27FC236}">
                  <a16:creationId xmlns:a16="http://schemas.microsoft.com/office/drawing/2014/main" id="{43A4789C-158A-4A99-8C55-74D154258A9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537" y="1263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8" name="Line 686">
              <a:extLst>
                <a:ext uri="{FF2B5EF4-FFF2-40B4-BE49-F238E27FC236}">
                  <a16:creationId xmlns:a16="http://schemas.microsoft.com/office/drawing/2014/main" id="{A0674EF5-0F3D-441E-A1F5-0B4F6D554F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352" y="1364"/>
              <a:ext cx="499" cy="3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9" name="Line 687">
              <a:extLst>
                <a:ext uri="{FF2B5EF4-FFF2-40B4-BE49-F238E27FC236}">
                  <a16:creationId xmlns:a16="http://schemas.microsoft.com/office/drawing/2014/main" id="{F061C748-A8AA-48FB-9E6D-A8E79FA9C7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035" y="852"/>
              <a:ext cx="87" cy="2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" name="Line 688">
              <a:extLst>
                <a:ext uri="{FF2B5EF4-FFF2-40B4-BE49-F238E27FC236}">
                  <a16:creationId xmlns:a16="http://schemas.microsoft.com/office/drawing/2014/main" id="{4B1E55D4-251D-4F3E-958B-7A15C938D0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806" y="792"/>
              <a:ext cx="253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" name="Line 690">
              <a:extLst>
                <a:ext uri="{FF2B5EF4-FFF2-40B4-BE49-F238E27FC236}">
                  <a16:creationId xmlns:a16="http://schemas.microsoft.com/office/drawing/2014/main" id="{AF48F22F-45FE-4B0D-B634-F3156914293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45" y="1091"/>
              <a:ext cx="336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" name="Line 689">
              <a:extLst>
                <a:ext uri="{FF2B5EF4-FFF2-40B4-BE49-F238E27FC236}">
                  <a16:creationId xmlns:a16="http://schemas.microsoft.com/office/drawing/2014/main" id="{B6EDD693-6470-4202-AFFC-CA257FE9CB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55" y="808"/>
              <a:ext cx="106" cy="2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" name="Line 691">
              <a:extLst>
                <a:ext uri="{FF2B5EF4-FFF2-40B4-BE49-F238E27FC236}">
                  <a16:creationId xmlns:a16="http://schemas.microsoft.com/office/drawing/2014/main" id="{EF130FF2-BE80-4479-B25C-D652A156291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44" y="1899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" name="Line 692">
              <a:extLst>
                <a:ext uri="{FF2B5EF4-FFF2-40B4-BE49-F238E27FC236}">
                  <a16:creationId xmlns:a16="http://schemas.microsoft.com/office/drawing/2014/main" id="{C00CFA64-7DC8-49B2-846C-BA806267C67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507" y="1769"/>
              <a:ext cx="5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" name="Line 693">
              <a:extLst>
                <a:ext uri="{FF2B5EF4-FFF2-40B4-BE49-F238E27FC236}">
                  <a16:creationId xmlns:a16="http://schemas.microsoft.com/office/drawing/2014/main" id="{387D44F9-8ABE-4F94-9657-00EB3F02597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630" y="1662"/>
              <a:ext cx="560" cy="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" name="Line 694">
              <a:extLst>
                <a:ext uri="{FF2B5EF4-FFF2-40B4-BE49-F238E27FC236}">
                  <a16:creationId xmlns:a16="http://schemas.microsoft.com/office/drawing/2014/main" id="{5929E4A3-0434-4D87-82EC-20B90ED994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52" y="1349"/>
              <a:ext cx="214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" name="Line 695">
              <a:extLst>
                <a:ext uri="{FF2B5EF4-FFF2-40B4-BE49-F238E27FC236}">
                  <a16:creationId xmlns:a16="http://schemas.microsoft.com/office/drawing/2014/main" id="{1C7D6F41-0C29-4299-BED6-4A54FDD5D27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59" y="1319"/>
              <a:ext cx="26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" name="Line 697">
              <a:extLst>
                <a:ext uri="{FF2B5EF4-FFF2-40B4-BE49-F238E27FC236}">
                  <a16:creationId xmlns:a16="http://schemas.microsoft.com/office/drawing/2014/main" id="{75A5DD11-BA26-49BD-B33E-366C57B381B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620" y="1273"/>
              <a:ext cx="624" cy="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9" name="Line 696">
              <a:extLst>
                <a:ext uri="{FF2B5EF4-FFF2-40B4-BE49-F238E27FC236}">
                  <a16:creationId xmlns:a16="http://schemas.microsoft.com/office/drawing/2014/main" id="{DEFADAF7-63AD-40CA-A031-C41600C19F7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536" y="1289"/>
              <a:ext cx="101" cy="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" name="Line 698">
              <a:extLst>
                <a:ext uri="{FF2B5EF4-FFF2-40B4-BE49-F238E27FC236}">
                  <a16:creationId xmlns:a16="http://schemas.microsoft.com/office/drawing/2014/main" id="{D2D7E729-615E-4533-9285-C95DA5B2EC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523" y="1780"/>
              <a:ext cx="59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" name="Line 699">
              <a:extLst>
                <a:ext uri="{FF2B5EF4-FFF2-40B4-BE49-F238E27FC236}">
                  <a16:creationId xmlns:a16="http://schemas.microsoft.com/office/drawing/2014/main" id="{84943038-D1A6-4BE7-B99A-4833D765706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50" y="1950"/>
              <a:ext cx="501" cy="2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" name="Line 700">
              <a:extLst>
                <a:ext uri="{FF2B5EF4-FFF2-40B4-BE49-F238E27FC236}">
                  <a16:creationId xmlns:a16="http://schemas.microsoft.com/office/drawing/2014/main" id="{31E2DAD1-AADB-43EE-8C1B-AB1EC0139A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950" y="1710"/>
              <a:ext cx="385" cy="2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87" name="Trapezoid 786">
            <a:extLst>
              <a:ext uri="{FF2B5EF4-FFF2-40B4-BE49-F238E27FC236}">
                <a16:creationId xmlns:a16="http://schemas.microsoft.com/office/drawing/2014/main" id="{2AE3D176-44B3-482F-93FD-5A042BCD7CF9}"/>
              </a:ext>
            </a:extLst>
          </p:cNvPr>
          <p:cNvSpPr/>
          <p:nvPr/>
        </p:nvSpPr>
        <p:spPr>
          <a:xfrm>
            <a:off x="6689709" y="4801927"/>
            <a:ext cx="1296000" cy="720000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9" name="Straight Connector 788">
            <a:extLst>
              <a:ext uri="{FF2B5EF4-FFF2-40B4-BE49-F238E27FC236}">
                <a16:creationId xmlns:a16="http://schemas.microsoft.com/office/drawing/2014/main" id="{5CD267EE-009B-4026-BE63-231B82BF3DE4}"/>
              </a:ext>
            </a:extLst>
          </p:cNvPr>
          <p:cNvCxnSpPr>
            <a:cxnSpLocks/>
          </p:cNvCxnSpPr>
          <p:nvPr/>
        </p:nvCxnSpPr>
        <p:spPr>
          <a:xfrm flipH="1" flipV="1">
            <a:off x="6566347" y="3997011"/>
            <a:ext cx="374128" cy="7677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" name="TextBox 789">
            <a:extLst>
              <a:ext uri="{FF2B5EF4-FFF2-40B4-BE49-F238E27FC236}">
                <a16:creationId xmlns:a16="http://schemas.microsoft.com/office/drawing/2014/main" id="{90CC3665-DBDF-423B-A7A9-2C94AAAC7602}"/>
              </a:ext>
            </a:extLst>
          </p:cNvPr>
          <p:cNvSpPr txBox="1"/>
          <p:nvPr/>
        </p:nvSpPr>
        <p:spPr>
          <a:xfrm>
            <a:off x="9463667" y="3285406"/>
            <a:ext cx="96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</a:p>
        </p:txBody>
      </p:sp>
      <p:sp>
        <p:nvSpPr>
          <p:cNvPr id="791" name="TextBox 790">
            <a:extLst>
              <a:ext uri="{FF2B5EF4-FFF2-40B4-BE49-F238E27FC236}">
                <a16:creationId xmlns:a16="http://schemas.microsoft.com/office/drawing/2014/main" id="{C878F9D7-B98C-4F85-8EBE-4400EE158DEA}"/>
              </a:ext>
            </a:extLst>
          </p:cNvPr>
          <p:cNvSpPr txBox="1"/>
          <p:nvPr/>
        </p:nvSpPr>
        <p:spPr>
          <a:xfrm>
            <a:off x="8164409" y="1638939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sp>
        <p:nvSpPr>
          <p:cNvPr id="792" name="TextBox 791">
            <a:extLst>
              <a:ext uri="{FF2B5EF4-FFF2-40B4-BE49-F238E27FC236}">
                <a16:creationId xmlns:a16="http://schemas.microsoft.com/office/drawing/2014/main" id="{7A79876D-0409-4142-A103-50D9E247934B}"/>
              </a:ext>
            </a:extLst>
          </p:cNvPr>
          <p:cNvSpPr txBox="1"/>
          <p:nvPr/>
        </p:nvSpPr>
        <p:spPr>
          <a:xfrm>
            <a:off x="6816705" y="2582793"/>
            <a:ext cx="33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EBEEFE-0CCE-457D-ADC8-AFD2D5CCC5FF}"/>
              </a:ext>
            </a:extLst>
          </p:cNvPr>
          <p:cNvCxnSpPr>
            <a:cxnSpLocks/>
          </p:cNvCxnSpPr>
          <p:nvPr/>
        </p:nvCxnSpPr>
        <p:spPr>
          <a:xfrm flipV="1">
            <a:off x="6610993" y="2538579"/>
            <a:ext cx="205712" cy="446159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Straight Arrow Connector 792">
            <a:extLst>
              <a:ext uri="{FF2B5EF4-FFF2-40B4-BE49-F238E27FC236}">
                <a16:creationId xmlns:a16="http://schemas.microsoft.com/office/drawing/2014/main" id="{F2346E2C-2C4C-4957-8708-6B8CCCD73412}"/>
              </a:ext>
            </a:extLst>
          </p:cNvPr>
          <p:cNvCxnSpPr>
            <a:cxnSpLocks/>
          </p:cNvCxnSpPr>
          <p:nvPr/>
        </p:nvCxnSpPr>
        <p:spPr>
          <a:xfrm flipH="1" flipV="1">
            <a:off x="5364451" y="2548737"/>
            <a:ext cx="164057" cy="465993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4" name="TextBox 793">
            <a:extLst>
              <a:ext uri="{FF2B5EF4-FFF2-40B4-BE49-F238E27FC236}">
                <a16:creationId xmlns:a16="http://schemas.microsoft.com/office/drawing/2014/main" id="{F905A6C7-580E-42AE-BC15-5182E7D66D20}"/>
              </a:ext>
            </a:extLst>
          </p:cNvPr>
          <p:cNvSpPr txBox="1"/>
          <p:nvPr/>
        </p:nvSpPr>
        <p:spPr>
          <a:xfrm>
            <a:off x="5027868" y="2599317"/>
            <a:ext cx="33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cxnSp>
        <p:nvCxnSpPr>
          <p:cNvPr id="795" name="Straight Arrow Connector 794">
            <a:extLst>
              <a:ext uri="{FF2B5EF4-FFF2-40B4-BE49-F238E27FC236}">
                <a16:creationId xmlns:a16="http://schemas.microsoft.com/office/drawing/2014/main" id="{E48DA5C8-CC83-4741-9711-4F3D55224083}"/>
              </a:ext>
            </a:extLst>
          </p:cNvPr>
          <p:cNvCxnSpPr>
            <a:cxnSpLocks/>
          </p:cNvCxnSpPr>
          <p:nvPr/>
        </p:nvCxnSpPr>
        <p:spPr>
          <a:xfrm flipV="1">
            <a:off x="5194775" y="4138317"/>
            <a:ext cx="181037" cy="495923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6" name="TextBox 795">
            <a:extLst>
              <a:ext uri="{FF2B5EF4-FFF2-40B4-BE49-F238E27FC236}">
                <a16:creationId xmlns:a16="http://schemas.microsoft.com/office/drawing/2014/main" id="{AAA0CC33-2B85-43E9-AA88-6565E65A014B}"/>
              </a:ext>
            </a:extLst>
          </p:cNvPr>
          <p:cNvSpPr txBox="1"/>
          <p:nvPr/>
        </p:nvSpPr>
        <p:spPr>
          <a:xfrm>
            <a:off x="4890913" y="4102966"/>
            <a:ext cx="33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sp>
        <p:nvSpPr>
          <p:cNvPr id="797" name="TextBox 796">
            <a:extLst>
              <a:ext uri="{FF2B5EF4-FFF2-40B4-BE49-F238E27FC236}">
                <a16:creationId xmlns:a16="http://schemas.microsoft.com/office/drawing/2014/main" id="{24E85746-A121-427D-B8F4-9285D661B182}"/>
              </a:ext>
            </a:extLst>
          </p:cNvPr>
          <p:cNvSpPr txBox="1"/>
          <p:nvPr/>
        </p:nvSpPr>
        <p:spPr>
          <a:xfrm>
            <a:off x="7034155" y="4130582"/>
            <a:ext cx="33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cxnSp>
        <p:nvCxnSpPr>
          <p:cNvPr id="798" name="Straight Arrow Connector 797">
            <a:extLst>
              <a:ext uri="{FF2B5EF4-FFF2-40B4-BE49-F238E27FC236}">
                <a16:creationId xmlns:a16="http://schemas.microsoft.com/office/drawing/2014/main" id="{14A63579-6390-4262-B071-C13EF3693C71}"/>
              </a:ext>
            </a:extLst>
          </p:cNvPr>
          <p:cNvCxnSpPr>
            <a:cxnSpLocks/>
          </p:cNvCxnSpPr>
          <p:nvPr/>
        </p:nvCxnSpPr>
        <p:spPr>
          <a:xfrm flipH="1" flipV="1">
            <a:off x="6794147" y="4110353"/>
            <a:ext cx="315995" cy="511172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0" name="TextBox 799">
            <a:extLst>
              <a:ext uri="{FF2B5EF4-FFF2-40B4-BE49-F238E27FC236}">
                <a16:creationId xmlns:a16="http://schemas.microsoft.com/office/drawing/2014/main" id="{89755F38-0FB0-4C3C-9164-501B6992B54C}"/>
              </a:ext>
            </a:extLst>
          </p:cNvPr>
          <p:cNvSpPr txBox="1"/>
          <p:nvPr/>
        </p:nvSpPr>
        <p:spPr>
          <a:xfrm>
            <a:off x="4603079" y="3043214"/>
            <a:ext cx="33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6778FB-1FCA-4E04-A6E6-1785CD467CC5}"/>
              </a:ext>
            </a:extLst>
          </p:cNvPr>
          <p:cNvCxnSpPr>
            <a:cxnSpLocks/>
          </p:cNvCxnSpPr>
          <p:nvPr/>
        </p:nvCxnSpPr>
        <p:spPr>
          <a:xfrm flipV="1">
            <a:off x="4600263" y="3125265"/>
            <a:ext cx="333815" cy="29863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Title 2">
            <a:extLst>
              <a:ext uri="{FF2B5EF4-FFF2-40B4-BE49-F238E27FC236}">
                <a16:creationId xmlns:a16="http://schemas.microsoft.com/office/drawing/2014/main" id="{1D01050C-2032-4B69-9A71-DE0307931F44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Thousands of ISPs Organized in Multiple Tiers</a:t>
            </a:r>
          </a:p>
        </p:txBody>
      </p:sp>
      <p:sp>
        <p:nvSpPr>
          <p:cNvPr id="727" name="Footer Placeholder 42">
            <a:extLst>
              <a:ext uri="{FF2B5EF4-FFF2-40B4-BE49-F238E27FC236}">
                <a16:creationId xmlns:a16="http://schemas.microsoft.com/office/drawing/2014/main" id="{87487257-E916-4E18-B1D8-B155D43B0AF2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46CE5F82-477D-476B-96B3-05082854EDB2}"/>
              </a:ext>
            </a:extLst>
          </p:cNvPr>
          <p:cNvSpPr txBox="1"/>
          <p:nvPr/>
        </p:nvSpPr>
        <p:spPr>
          <a:xfrm>
            <a:off x="792460" y="5879957"/>
            <a:ext cx="1034715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Bilateral ISP agreements hinder offering end-to-end services</a:t>
            </a:r>
          </a:p>
        </p:txBody>
      </p:sp>
      <p:cxnSp>
        <p:nvCxnSpPr>
          <p:cNvPr id="740" name="Straight Arrow Connector 739">
            <a:extLst>
              <a:ext uri="{FF2B5EF4-FFF2-40B4-BE49-F238E27FC236}">
                <a16:creationId xmlns:a16="http://schemas.microsoft.com/office/drawing/2014/main" id="{BBAFD09C-B788-46A9-B0A8-E36AFD22BB5C}"/>
              </a:ext>
            </a:extLst>
          </p:cNvPr>
          <p:cNvCxnSpPr>
            <a:cxnSpLocks/>
          </p:cNvCxnSpPr>
          <p:nvPr/>
        </p:nvCxnSpPr>
        <p:spPr>
          <a:xfrm flipH="1">
            <a:off x="7150520" y="3334680"/>
            <a:ext cx="720000" cy="0"/>
          </a:xfrm>
          <a:prstGeom prst="straightConnector1">
            <a:avLst/>
          </a:prstGeom>
          <a:ln w="698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9" name="Arrow: Pentagon 15">
            <a:extLst>
              <a:ext uri="{FF2B5EF4-FFF2-40B4-BE49-F238E27FC236}">
                <a16:creationId xmlns:a16="http://schemas.microsoft.com/office/drawing/2014/main" id="{76419362-CB64-4F29-8393-48D85537DC07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30" name="Arrow: Chevron 16">
            <a:extLst>
              <a:ext uri="{FF2B5EF4-FFF2-40B4-BE49-F238E27FC236}">
                <a16:creationId xmlns:a16="http://schemas.microsoft.com/office/drawing/2014/main" id="{004044FC-929C-4925-9463-FFC37462AD38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1" name="Arrow: Chevron 22">
            <a:extLst>
              <a:ext uri="{FF2B5EF4-FFF2-40B4-BE49-F238E27FC236}">
                <a16:creationId xmlns:a16="http://schemas.microsoft.com/office/drawing/2014/main" id="{8515D4DE-D8F4-4EB8-9431-ACEF0C38D270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732" name="Arrow: Pentagon 20">
            <a:extLst>
              <a:ext uri="{FF2B5EF4-FFF2-40B4-BE49-F238E27FC236}">
                <a16:creationId xmlns:a16="http://schemas.microsoft.com/office/drawing/2014/main" id="{8D8877AE-2988-4087-8525-CC431C02CF5C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3" name="Arrow: Pentagon 15">
            <a:extLst>
              <a:ext uri="{FF2B5EF4-FFF2-40B4-BE49-F238E27FC236}">
                <a16:creationId xmlns:a16="http://schemas.microsoft.com/office/drawing/2014/main" id="{F7DF72C8-85E5-4AF3-BF16-12D93CC88061}"/>
              </a:ext>
            </a:extLst>
          </p:cNvPr>
          <p:cNvSpPr/>
          <p:nvPr/>
        </p:nvSpPr>
        <p:spPr>
          <a:xfrm>
            <a:off x="180000" y="360000"/>
            <a:ext cx="340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803E7-CAE6-2C5D-2410-E20323E9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5BFF45DD-828D-7624-C09B-D800BCE0ECD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41C4AE-A53A-B024-01C2-DF0F89FE489F}"/>
              </a:ext>
            </a:extLst>
          </p:cNvPr>
          <p:cNvSpPr txBox="1"/>
          <p:nvPr/>
        </p:nvSpPr>
        <p:spPr>
          <a:xfrm>
            <a:off x="1747093" y="2570935"/>
            <a:ext cx="294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effort, lower QoE</a:t>
            </a:r>
          </a:p>
        </p:txBody>
      </p:sp>
      <p:pic>
        <p:nvPicPr>
          <p:cNvPr id="2048" name="Picture 2047" descr="A black silhouette of a faucet&#10;&#10;Description automatically generated">
            <a:extLst>
              <a:ext uri="{FF2B5EF4-FFF2-40B4-BE49-F238E27FC236}">
                <a16:creationId xmlns:a16="http://schemas.microsoft.com/office/drawing/2014/main" id="{A51C4D33-1C55-51AD-E4E9-6D8F0A376C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25" y="1613700"/>
            <a:ext cx="2343667" cy="849424"/>
          </a:xfrm>
          <a:prstGeom prst="rect">
            <a:avLst/>
          </a:prstGeom>
        </p:spPr>
      </p:pic>
      <p:pic>
        <p:nvPicPr>
          <p:cNvPr id="2055" name="Picture 2054" descr="A silhouette of a person sitting in a chair&#10;&#10;Description automatically generated">
            <a:extLst>
              <a:ext uri="{FF2B5EF4-FFF2-40B4-BE49-F238E27FC236}">
                <a16:creationId xmlns:a16="http://schemas.microsoft.com/office/drawing/2014/main" id="{D995C891-2EB0-0568-A939-EF5960D768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8" b="63007"/>
          <a:stretch/>
        </p:blipFill>
        <p:spPr>
          <a:xfrm>
            <a:off x="2104582" y="1638365"/>
            <a:ext cx="2431947" cy="849424"/>
          </a:xfrm>
          <a:prstGeom prst="rect">
            <a:avLst/>
          </a:prstGeom>
        </p:spPr>
      </p:pic>
      <p:sp>
        <p:nvSpPr>
          <p:cNvPr id="2057" name="TextBox 2056">
            <a:extLst>
              <a:ext uri="{FF2B5EF4-FFF2-40B4-BE49-F238E27FC236}">
                <a16:creationId xmlns:a16="http://schemas.microsoft.com/office/drawing/2014/main" id="{1CA2B2A8-9635-3B27-8C1F-A4153969305E}"/>
              </a:ext>
            </a:extLst>
          </p:cNvPr>
          <p:cNvSpPr txBox="1"/>
          <p:nvPr/>
        </p:nvSpPr>
        <p:spPr>
          <a:xfrm>
            <a:off x="7073291" y="1224619"/>
            <a:ext cx="1983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noProof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ctive</a:t>
            </a:r>
            <a:r>
              <a:rPr lang="en-US" sz="2400" noProof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role</a:t>
            </a: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ED600645-8EB6-A370-1C98-1C5891663104}"/>
              </a:ext>
            </a:extLst>
          </p:cNvPr>
          <p:cNvSpPr txBox="1"/>
          <p:nvPr/>
        </p:nvSpPr>
        <p:spPr>
          <a:xfrm>
            <a:off x="2293063" y="1213005"/>
            <a:ext cx="209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noProof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assive</a:t>
            </a:r>
            <a:r>
              <a:rPr lang="en-US" sz="2400" noProof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70C03-6928-CC4A-AED4-ED4B9901AB9D}"/>
              </a:ext>
            </a:extLst>
          </p:cNvPr>
          <p:cNvSpPr txBox="1"/>
          <p:nvPr/>
        </p:nvSpPr>
        <p:spPr>
          <a:xfrm>
            <a:off x="853586" y="3113143"/>
            <a:ext cx="1050827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roviding the user with more opportunities to </a:t>
            </a:r>
            <a:r>
              <a:rPr lang="en-US" sz="2400" b="1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r>
              <a:rPr lang="en-US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enhance </a:t>
            </a:r>
            <a:r>
              <a:rPr lang="en-US" sz="24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Who provides these opportunities?</a:t>
            </a: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 OTT provider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 in 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individualised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ISPs in 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in-band quality notification (IQN)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⚠️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What are the challenges?</a:t>
            </a: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Trade-off between user effort and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Deployabilty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706E4B-1AAB-37DD-58E7-1C60E16D5B15}"/>
              </a:ext>
            </a:extLst>
          </p:cNvPr>
          <p:cNvSpPr txBox="1"/>
          <p:nvPr/>
        </p:nvSpPr>
        <p:spPr>
          <a:xfrm>
            <a:off x="6239573" y="2495428"/>
            <a:ext cx="389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noProof="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en-US" sz="2400" noProof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effort, higher QoE</a:t>
            </a: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9B980006-6135-8D2A-42B6-D9853FC03B6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11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3" name="Footer Placeholder 42">
            <a:extLst>
              <a:ext uri="{FF2B5EF4-FFF2-40B4-BE49-F238E27FC236}">
                <a16:creationId xmlns:a16="http://schemas.microsoft.com/office/drawing/2014/main" id="{08A3B315-A109-4006-8DFC-47A9BB388627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93A08925-A925-4C74-9F1E-2C8120D103AF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User Empowerment</a:t>
            </a:r>
          </a:p>
        </p:txBody>
      </p:sp>
      <p:sp>
        <p:nvSpPr>
          <p:cNvPr id="14" name="Arrow: Pentagon 15">
            <a:extLst>
              <a:ext uri="{FF2B5EF4-FFF2-40B4-BE49-F238E27FC236}">
                <a16:creationId xmlns:a16="http://schemas.microsoft.com/office/drawing/2014/main" id="{A23DAD5C-9FD4-4CE6-89CC-D86CF625A62F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6" name="Arrow: Chevron 16">
            <a:extLst>
              <a:ext uri="{FF2B5EF4-FFF2-40B4-BE49-F238E27FC236}">
                <a16:creationId xmlns:a16="http://schemas.microsoft.com/office/drawing/2014/main" id="{0B8AE6BA-CE6B-47A2-A920-790F69946405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Chevron 22">
            <a:extLst>
              <a:ext uri="{FF2B5EF4-FFF2-40B4-BE49-F238E27FC236}">
                <a16:creationId xmlns:a16="http://schemas.microsoft.com/office/drawing/2014/main" id="{C4ADD71D-7F48-4309-92B1-A8934A1E3903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20" name="Arrow: Pentagon 20">
            <a:extLst>
              <a:ext uri="{FF2B5EF4-FFF2-40B4-BE49-F238E27FC236}">
                <a16:creationId xmlns:a16="http://schemas.microsoft.com/office/drawing/2014/main" id="{62C5FC4C-3BCA-43CF-AC72-A8D0064DE5C4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Pentagon 15">
            <a:extLst>
              <a:ext uri="{FF2B5EF4-FFF2-40B4-BE49-F238E27FC236}">
                <a16:creationId xmlns:a16="http://schemas.microsoft.com/office/drawing/2014/main" id="{C3B1D2CA-A7C8-4491-A6C7-F189E90BFFD4}"/>
              </a:ext>
            </a:extLst>
          </p:cNvPr>
          <p:cNvSpPr/>
          <p:nvPr/>
        </p:nvSpPr>
        <p:spPr>
          <a:xfrm>
            <a:off x="180000" y="360000"/>
            <a:ext cx="3780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4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29EB8944-6E43-410C-B25C-EA90FB899E19}"/>
              </a:ext>
            </a:extLst>
          </p:cNvPr>
          <p:cNvSpPr txBox="1">
            <a:spLocks/>
          </p:cNvSpPr>
          <p:nvPr/>
        </p:nvSpPr>
        <p:spPr>
          <a:xfrm>
            <a:off x="-1" y="2628000"/>
            <a:ext cx="12191997" cy="752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Low-Effort Personalized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04A355-D762-4C1C-AF2C-5866A7829953}"/>
              </a:ext>
            </a:extLst>
          </p:cNvPr>
          <p:cNvSpPr txBox="1"/>
          <p:nvPr/>
        </p:nvSpPr>
        <p:spPr>
          <a:xfrm>
            <a:off x="1" y="5652000"/>
            <a:ext cx="1219199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published in ACM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CoNEXT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2023 and </a:t>
            </a:r>
            <a:r>
              <a:rPr lang="en-US" sz="2800" dirty="0"/>
              <a:t>PACMNET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2">
            <a:extLst>
              <a:ext uri="{FF2B5EF4-FFF2-40B4-BE49-F238E27FC236}">
                <a16:creationId xmlns:a16="http://schemas.microsoft.com/office/drawing/2014/main" id="{95FBFE22-0912-444A-9903-905FF024A5FF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Chevron 22">
            <a:extLst>
              <a:ext uri="{FF2B5EF4-FFF2-40B4-BE49-F238E27FC236}">
                <a16:creationId xmlns:a16="http://schemas.microsoft.com/office/drawing/2014/main" id="{A06FC050-D7F5-4C2E-944C-7C1FE256EDB9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8" name="Arrow: Pentagon 20">
            <a:extLst>
              <a:ext uri="{FF2B5EF4-FFF2-40B4-BE49-F238E27FC236}">
                <a16:creationId xmlns:a16="http://schemas.microsoft.com/office/drawing/2014/main" id="{05FBE128-7E9C-4515-A1B9-5683B04FCF01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Pentagon 15">
            <a:extLst>
              <a:ext uri="{FF2B5EF4-FFF2-40B4-BE49-F238E27FC236}">
                <a16:creationId xmlns:a16="http://schemas.microsoft.com/office/drawing/2014/main" id="{D1A1A02C-5B24-40F8-88FD-C01A36543EBD}"/>
              </a:ext>
            </a:extLst>
          </p:cNvPr>
          <p:cNvSpPr/>
          <p:nvPr/>
        </p:nvSpPr>
        <p:spPr>
          <a:xfrm>
            <a:off x="180000" y="360000"/>
            <a:ext cx="397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21">
            <a:extLst>
              <a:ext uri="{FF2B5EF4-FFF2-40B4-BE49-F238E27FC236}">
                <a16:creationId xmlns:a16="http://schemas.microsoft.com/office/drawing/2014/main" id="{F416D0BF-67D1-4A96-9448-C10FEE7639C6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Pentagon 20">
            <a:extLst>
              <a:ext uri="{FF2B5EF4-FFF2-40B4-BE49-F238E27FC236}">
                <a16:creationId xmlns:a16="http://schemas.microsoft.com/office/drawing/2014/main" id="{6E8B3BD5-EFB0-4BD7-96D5-DFE8404CC5CA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1EFE7AD-75B2-40F4-865C-E176F1AA5A89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12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hart with yellow and green bars&#10;&#10;Description automatically generated">
            <a:extLst>
              <a:ext uri="{FF2B5EF4-FFF2-40B4-BE49-F238E27FC236}">
                <a16:creationId xmlns:a16="http://schemas.microsoft.com/office/drawing/2014/main" id="{D6474EDA-2C29-F070-BFD5-B77BF3D1C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4" y="1602051"/>
            <a:ext cx="7311002" cy="4019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2C044-0BBE-2CF2-E4D4-D07E315E0288}"/>
              </a:ext>
            </a:extLst>
          </p:cNvPr>
          <p:cNvSpPr txBox="1"/>
          <p:nvPr/>
        </p:nvSpPr>
        <p:spPr>
          <a:xfrm>
            <a:off x="2110153" y="7253796"/>
            <a:ext cx="1101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Boxplot of 32 HDTV Users of Waterloo-IV dataset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CA516-70BF-0704-0CFC-7CF39BEA6918}"/>
              </a:ext>
            </a:extLst>
          </p:cNvPr>
          <p:cNvSpPr txBox="1"/>
          <p:nvPr/>
        </p:nvSpPr>
        <p:spPr>
          <a:xfrm>
            <a:off x="664891" y="1228329"/>
            <a:ext cx="110199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Atypical: </a:t>
            </a:r>
            <a:r>
              <a:rPr lang="en-US" sz="240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10% furthest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from the median QoE perception</a:t>
            </a:r>
          </a:p>
          <a:p>
            <a:r>
              <a:rPr lang="en-US" sz="28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63011-FA48-EEEE-1656-C173155A365A}"/>
              </a:ext>
            </a:extLst>
          </p:cNvPr>
          <p:cNvSpPr txBox="1"/>
          <p:nvPr/>
        </p:nvSpPr>
        <p:spPr>
          <a:xfrm>
            <a:off x="1515992" y="5813941"/>
            <a:ext cx="916155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The inaccuracy is especially high for atypical viewers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E7F54AA-7B3C-EE95-B44D-ACBA358E9A0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0B0E7B8-724A-C285-F37C-8DAB2D1E406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3DA2EBE-8BDB-28CB-4AF3-C886148942E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9467AC1-0332-94E3-6BBE-6769628107CB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40EC493D-B38A-19D9-52F0-76A99C49D0E2}"/>
              </a:ext>
            </a:extLst>
          </p:cNvPr>
          <p:cNvSpPr txBox="1">
            <a:spLocks/>
          </p:cNvSpPr>
          <p:nvPr/>
        </p:nvSpPr>
        <p:spPr>
          <a:xfrm>
            <a:off x="365024" y="504460"/>
            <a:ext cx="127977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ECF8DED5-87EC-0128-7DAD-D6566A86EC8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FE270A-6F4C-0CF1-6DFC-CE487F8573CD}"/>
              </a:ext>
            </a:extLst>
          </p:cNvPr>
          <p:cNvSpPr txBox="1"/>
          <p:nvPr/>
        </p:nvSpPr>
        <p:spPr>
          <a:xfrm>
            <a:off x="9205645" y="1579289"/>
            <a:ext cx="274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rater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E5D1F0-9BEE-5AD9-F67C-4B94B4AFE78D}"/>
              </a:ext>
            </a:extLst>
          </p:cNvPr>
          <p:cNvCxnSpPr>
            <a:cxnSpLocks/>
          </p:cNvCxnSpPr>
          <p:nvPr/>
        </p:nvCxnSpPr>
        <p:spPr>
          <a:xfrm>
            <a:off x="1323975" y="1780626"/>
            <a:ext cx="0" cy="2795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A323C7-FD62-BF19-F6EE-694C237FB16F}"/>
              </a:ext>
            </a:extLst>
          </p:cNvPr>
          <p:cNvCxnSpPr>
            <a:cxnSpLocks/>
          </p:cNvCxnSpPr>
          <p:nvPr/>
        </p:nvCxnSpPr>
        <p:spPr>
          <a:xfrm>
            <a:off x="1510983" y="1780626"/>
            <a:ext cx="0" cy="2795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23B1EB-6DD9-63B7-49C4-25CBCE3F52B3}"/>
              </a:ext>
            </a:extLst>
          </p:cNvPr>
          <p:cNvCxnSpPr>
            <a:cxnSpLocks/>
          </p:cNvCxnSpPr>
          <p:nvPr/>
        </p:nvCxnSpPr>
        <p:spPr>
          <a:xfrm>
            <a:off x="6926224" y="1774368"/>
            <a:ext cx="0" cy="2795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D2C40D-D2C7-D512-D60A-98AD1167DBDC}"/>
              </a:ext>
            </a:extLst>
          </p:cNvPr>
          <p:cNvCxnSpPr>
            <a:cxnSpLocks/>
          </p:cNvCxnSpPr>
          <p:nvPr/>
        </p:nvCxnSpPr>
        <p:spPr>
          <a:xfrm>
            <a:off x="7104024" y="1780626"/>
            <a:ext cx="0" cy="2795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DBCE0C9-6B03-4446-8489-79D62425A2E2}"/>
              </a:ext>
            </a:extLst>
          </p:cNvPr>
          <p:cNvSpPr/>
          <p:nvPr/>
        </p:nvSpPr>
        <p:spPr>
          <a:xfrm>
            <a:off x="1828800" y="1680156"/>
            <a:ext cx="1897379" cy="3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D0325A3-774D-7411-285A-35C6FE8A9D40}"/>
              </a:ext>
            </a:extLst>
          </p:cNvPr>
          <p:cNvSpPr/>
          <p:nvPr/>
        </p:nvSpPr>
        <p:spPr>
          <a:xfrm>
            <a:off x="3773807" y="1684438"/>
            <a:ext cx="3000811" cy="3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0C780E-D8CA-29DA-C107-F1845DDDB3E5}"/>
              </a:ext>
            </a:extLst>
          </p:cNvPr>
          <p:cNvCxnSpPr>
            <a:cxnSpLocks/>
          </p:cNvCxnSpPr>
          <p:nvPr/>
        </p:nvCxnSpPr>
        <p:spPr>
          <a:xfrm flipV="1">
            <a:off x="1323975" y="1774368"/>
            <a:ext cx="7788128" cy="62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3D276E-23AD-B6FA-21BB-578F433C2333}"/>
              </a:ext>
            </a:extLst>
          </p:cNvPr>
          <p:cNvSpPr txBox="1"/>
          <p:nvPr/>
        </p:nvSpPr>
        <p:spPr>
          <a:xfrm>
            <a:off x="8463031" y="5023812"/>
            <a:ext cx="3414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(Waterloo-IV dataset)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A3912EA-70A2-2DD6-BD89-07B3E71B74C9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13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2BF2B6-191B-3530-B7B4-D8CD9BCE6BAE}"/>
              </a:ext>
            </a:extLst>
          </p:cNvPr>
          <p:cNvSpPr txBox="1"/>
          <p:nvPr/>
        </p:nvSpPr>
        <p:spPr>
          <a:xfrm>
            <a:off x="9205645" y="3185781"/>
            <a:ext cx="183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noProof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QoE model</a:t>
            </a:r>
            <a:endParaRPr lang="en-US" sz="2400" noProof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D29BE73-E745-311A-0AFA-2E96C03567B3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7426893" y="2986066"/>
            <a:ext cx="917041" cy="33608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F186AF9-2A79-E645-E52C-33DA4DE6A437}"/>
              </a:ext>
            </a:extLst>
          </p:cNvPr>
          <p:cNvSpPr txBox="1"/>
          <p:nvPr/>
        </p:nvSpPr>
        <p:spPr>
          <a:xfrm>
            <a:off x="9226087" y="2177221"/>
            <a:ext cx="274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i="0" noProof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rater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447CEF-781E-C66C-11C1-72FF1CD5428E}"/>
              </a:ext>
            </a:extLst>
          </p:cNvPr>
          <p:cNvSpPr/>
          <p:nvPr/>
        </p:nvSpPr>
        <p:spPr>
          <a:xfrm>
            <a:off x="8524407" y="2276841"/>
            <a:ext cx="587696" cy="272810"/>
          </a:xfrm>
          <a:prstGeom prst="rect">
            <a:avLst/>
          </a:prstGeom>
          <a:solidFill>
            <a:srgbClr val="DFC12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AC8252-4F7C-AF4A-13A5-7CA4D87BD3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34" y="2728122"/>
            <a:ext cx="1031141" cy="1188054"/>
          </a:xfrm>
          <a:prstGeom prst="rect">
            <a:avLst/>
          </a:prstGeom>
        </p:spPr>
      </p:pic>
      <p:sp>
        <p:nvSpPr>
          <p:cNvPr id="29" name="Title 2">
            <a:extLst>
              <a:ext uri="{FF2B5EF4-FFF2-40B4-BE49-F238E27FC236}">
                <a16:creationId xmlns:a16="http://schemas.microsoft.com/office/drawing/2014/main" id="{16F6A3C5-DE22-44B4-8A55-32743A84B138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Inaccuracy of a One-Size-Fits-All </a:t>
            </a:r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sp>
        <p:nvSpPr>
          <p:cNvPr id="35" name="Footer Placeholder 42">
            <a:extLst>
              <a:ext uri="{FF2B5EF4-FFF2-40B4-BE49-F238E27FC236}">
                <a16:creationId xmlns:a16="http://schemas.microsoft.com/office/drawing/2014/main" id="{58CA2FBE-F3B3-49CA-9095-C8A194701ED8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0C695FE8-754C-49A7-A54D-0E11B5926936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row: Pentagon 15">
            <a:extLst>
              <a:ext uri="{FF2B5EF4-FFF2-40B4-BE49-F238E27FC236}">
                <a16:creationId xmlns:a16="http://schemas.microsoft.com/office/drawing/2014/main" id="{0F2E8F9C-1111-4188-987E-3E63B54D8DC9}"/>
              </a:ext>
            </a:extLst>
          </p:cNvPr>
          <p:cNvSpPr/>
          <p:nvPr/>
        </p:nvSpPr>
        <p:spPr>
          <a:xfrm>
            <a:off x="858074" y="36000"/>
            <a:ext cx="26712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2" name="Arrow: Chevron 16">
            <a:extLst>
              <a:ext uri="{FF2B5EF4-FFF2-40B4-BE49-F238E27FC236}">
                <a16:creationId xmlns:a16="http://schemas.microsoft.com/office/drawing/2014/main" id="{6778D1A4-C89C-455F-B492-89B5F603D4C8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43" name="Arrow: Chevron 18">
            <a:extLst>
              <a:ext uri="{FF2B5EF4-FFF2-40B4-BE49-F238E27FC236}">
                <a16:creationId xmlns:a16="http://schemas.microsoft.com/office/drawing/2014/main" id="{A4C86904-3D1C-493E-8516-2B66961B1DB9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  <p:sp>
        <p:nvSpPr>
          <p:cNvPr id="44" name="Arrow: Chevron 22">
            <a:extLst>
              <a:ext uri="{FF2B5EF4-FFF2-40B4-BE49-F238E27FC236}">
                <a16:creationId xmlns:a16="http://schemas.microsoft.com/office/drawing/2014/main" id="{F8D2739C-F644-4836-91E0-DDC3C2718246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45" name="Arrow: Pentagon 20">
            <a:extLst>
              <a:ext uri="{FF2B5EF4-FFF2-40B4-BE49-F238E27FC236}">
                <a16:creationId xmlns:a16="http://schemas.microsoft.com/office/drawing/2014/main" id="{5885ADA8-8707-43D3-9CC9-7CC0465D4C7D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rrow: Pentagon 20">
            <a:extLst>
              <a:ext uri="{FF2B5EF4-FFF2-40B4-BE49-F238E27FC236}">
                <a16:creationId xmlns:a16="http://schemas.microsoft.com/office/drawing/2014/main" id="{3E251424-7E01-4C2D-B9C6-541659B9569E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rrow: Pentagon 15">
            <a:extLst>
              <a:ext uri="{FF2B5EF4-FFF2-40B4-BE49-F238E27FC236}">
                <a16:creationId xmlns:a16="http://schemas.microsoft.com/office/drawing/2014/main" id="{4FC38E2D-0AA6-426F-9B09-90DDB9A4571D}"/>
              </a:ext>
            </a:extLst>
          </p:cNvPr>
          <p:cNvSpPr/>
          <p:nvPr/>
        </p:nvSpPr>
        <p:spPr>
          <a:xfrm>
            <a:off x="856800" y="360000"/>
            <a:ext cx="1335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17846-D5FB-F3E2-A7DA-E93AA2AF1928}"/>
              </a:ext>
            </a:extLst>
          </p:cNvPr>
          <p:cNvSpPr txBox="1"/>
          <p:nvPr/>
        </p:nvSpPr>
        <p:spPr>
          <a:xfrm>
            <a:off x="452388" y="5796590"/>
            <a:ext cx="1065606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🤔 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Can the personalization be done with low effort for the viewer?</a:t>
            </a:r>
            <a:endParaRPr lang="en-US" sz="2800" b="0" i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90CCB-FA89-2C39-3F29-EFEF6F7AB04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0DB2EA2-99A7-7781-4B28-0EE4B2DB65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232E3C-545D-E68C-E91C-0BB07913A88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1DD061CA-3E05-76BF-731B-16D5C85756D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716814-5D52-6AEC-942F-C25FEA96CCFD}"/>
              </a:ext>
            </a:extLst>
          </p:cNvPr>
          <p:cNvSpPr txBox="1"/>
          <p:nvPr/>
        </p:nvSpPr>
        <p:spPr>
          <a:xfrm>
            <a:off x="346509" y="1395194"/>
            <a:ext cx="10848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Personalization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lvl="1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 Discarded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alternatives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indirect feedback</a:t>
            </a:r>
          </a:p>
          <a:p>
            <a:pPr lvl="2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multiple reference groups</a:t>
            </a:r>
          </a:p>
          <a:p>
            <a:pPr lvl="2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➜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of a generic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lvl="2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Required feedback</a:t>
            </a:r>
          </a:p>
          <a:p>
            <a:pPr lvl="1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➜ explicit input from the viewer</a:t>
            </a:r>
          </a:p>
          <a:p>
            <a:pPr lvl="2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➜ must be both expressible and actionable</a:t>
            </a:r>
          </a:p>
          <a:p>
            <a:pPr lvl="2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The viewer is the sole rater for the personalized model</a:t>
            </a:r>
          </a:p>
          <a:p>
            <a:pPr lvl="2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20DB6CC-50A6-E882-4CF8-DB2C121C85A1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14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0" name="Footer Placeholder 42">
            <a:extLst>
              <a:ext uri="{FF2B5EF4-FFF2-40B4-BE49-F238E27FC236}">
                <a16:creationId xmlns:a16="http://schemas.microsoft.com/office/drawing/2014/main" id="{015B3AAC-1793-4854-A39A-FFCC7B2F016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BA8D5D93-BEA0-4673-BB89-5001B4840827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489CFC3-8721-434F-B6A0-313CFA213287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15">
            <a:extLst>
              <a:ext uri="{FF2B5EF4-FFF2-40B4-BE49-F238E27FC236}">
                <a16:creationId xmlns:a16="http://schemas.microsoft.com/office/drawing/2014/main" id="{6831CA47-4736-4619-B5AE-17634E14EC34}"/>
              </a:ext>
            </a:extLst>
          </p:cNvPr>
          <p:cNvSpPr/>
          <p:nvPr/>
        </p:nvSpPr>
        <p:spPr>
          <a:xfrm>
            <a:off x="858074" y="36000"/>
            <a:ext cx="26712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5" name="Arrow: Chevron 16">
            <a:extLst>
              <a:ext uri="{FF2B5EF4-FFF2-40B4-BE49-F238E27FC236}">
                <a16:creationId xmlns:a16="http://schemas.microsoft.com/office/drawing/2014/main" id="{2BCE51FF-8B04-45AC-ADA7-681B4DCB92C9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" name="Arrow: Chevron 18">
            <a:extLst>
              <a:ext uri="{FF2B5EF4-FFF2-40B4-BE49-F238E27FC236}">
                <a16:creationId xmlns:a16="http://schemas.microsoft.com/office/drawing/2014/main" id="{146D81D6-D42E-47EC-AA57-237F8C4BD7ED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  <p:sp>
        <p:nvSpPr>
          <p:cNvPr id="17" name="Arrow: Chevron 22">
            <a:extLst>
              <a:ext uri="{FF2B5EF4-FFF2-40B4-BE49-F238E27FC236}">
                <a16:creationId xmlns:a16="http://schemas.microsoft.com/office/drawing/2014/main" id="{601C1980-C73E-47F4-8A14-3077224A2B8B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18" name="Arrow: Pentagon 20">
            <a:extLst>
              <a:ext uri="{FF2B5EF4-FFF2-40B4-BE49-F238E27FC236}">
                <a16:creationId xmlns:a16="http://schemas.microsoft.com/office/drawing/2014/main" id="{4CFAF431-8E26-475B-9A5E-F9CDEA85CC79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Pentagon 20">
            <a:extLst>
              <a:ext uri="{FF2B5EF4-FFF2-40B4-BE49-F238E27FC236}">
                <a16:creationId xmlns:a16="http://schemas.microsoft.com/office/drawing/2014/main" id="{60E04924-2A81-4342-B1F5-3F101E21EEE8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w: Pentagon 15">
            <a:extLst>
              <a:ext uri="{FF2B5EF4-FFF2-40B4-BE49-F238E27FC236}">
                <a16:creationId xmlns:a16="http://schemas.microsoft.com/office/drawing/2014/main" id="{D284F61B-0CDB-4B6E-AE8D-F4243692A453}"/>
              </a:ext>
            </a:extLst>
          </p:cNvPr>
          <p:cNvSpPr/>
          <p:nvPr/>
        </p:nvSpPr>
        <p:spPr>
          <a:xfrm>
            <a:off x="856800" y="360000"/>
            <a:ext cx="2671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498;p169">
            <a:extLst>
              <a:ext uri="{FF2B5EF4-FFF2-40B4-BE49-F238E27FC236}">
                <a16:creationId xmlns:a16="http://schemas.microsoft.com/office/drawing/2014/main" id="{6FB869D6-C346-B9E0-A814-D99647D6A16C}"/>
              </a:ext>
            </a:extLst>
          </p:cNvPr>
          <p:cNvSpPr txBox="1"/>
          <p:nvPr/>
        </p:nvSpPr>
        <p:spPr>
          <a:xfrm>
            <a:off x="6198081" y="3905850"/>
            <a:ext cx="1731513" cy="75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v</a:t>
            </a:r>
            <a:r>
              <a:rPr lang="en-US" sz="2800" kern="0" noProof="0" dirty="0" err="1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iewer</a:t>
            </a:r>
            <a:endParaRPr lang="en-US" sz="2800" kern="0" noProof="0" dirty="0">
              <a:solidFill>
                <a:srgbClr val="FF0000"/>
              </a:solidFill>
              <a:ea typeface="Lato"/>
              <a:cs typeface="Times New Roman" panose="02020603050405020304" pitchFamily="18" charset="0"/>
              <a:sym typeface="Lat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E5FC4B-3E8E-5A14-7252-CFF7FE1B4A27}"/>
              </a:ext>
            </a:extLst>
          </p:cNvPr>
          <p:cNvGrpSpPr/>
          <p:nvPr/>
        </p:nvGrpSpPr>
        <p:grpSpPr>
          <a:xfrm>
            <a:off x="1897999" y="3546168"/>
            <a:ext cx="1522675" cy="912801"/>
            <a:chOff x="11096025" y="2151071"/>
            <a:chExt cx="1750807" cy="97130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E79651-5284-2B32-4B6C-383C86EA24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18079" y="2589825"/>
              <a:ext cx="52875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461705-ACA6-71DE-47CD-13583B367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6025" y="2153189"/>
              <a:ext cx="74892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C9399B-B5DD-55EC-5504-55324537D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6025" y="2460039"/>
              <a:ext cx="74892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B81A17-A778-CAAE-769D-AA52E21FE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6025" y="3122379"/>
              <a:ext cx="74892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25D81D-C184-6E45-F93F-2A0EF9D720F2}"/>
                    </a:ext>
                  </a:extLst>
                </p14:cNvPr>
                <p14:cNvContentPartPr/>
                <p14:nvPr/>
              </p14:nvContentPartPr>
              <p14:xfrm flipH="1">
                <a:off x="11554984" y="2589827"/>
                <a:ext cx="737" cy="783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1A4A132-A71C-F941-C5C2-B3688A4CD31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476862" y="2506829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088C86-3E3D-DD48-2158-46D6B7B6B0BF}"/>
                    </a:ext>
                  </a:extLst>
                </p14:cNvPr>
                <p14:cNvContentPartPr/>
                <p14:nvPr/>
              </p14:nvContentPartPr>
              <p14:xfrm flipH="1">
                <a:off x="11554984" y="2741591"/>
                <a:ext cx="737" cy="783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EE3277-09DD-39A2-703E-75F84FFF21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476862" y="2658593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D0E053-32CA-0ECD-D9D4-658BC078AB94}"/>
                    </a:ext>
                  </a:extLst>
                </p14:cNvPr>
                <p14:cNvContentPartPr/>
                <p14:nvPr/>
              </p14:nvContentPartPr>
              <p14:xfrm flipH="1">
                <a:off x="11557932" y="2904309"/>
                <a:ext cx="737" cy="783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FBBA800-6AFA-CFEE-4199-9EE36908D46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479810" y="2821311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4BCD5A5-F523-6A3A-B39E-3E3ACD33A1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44947" y="2153190"/>
              <a:ext cx="473133" cy="4366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BBCECF-9876-6066-CA78-EDDDFCA6944B}"/>
                    </a:ext>
                  </a:extLst>
                </p14:cNvPr>
                <p14:cNvContentPartPr/>
                <p14:nvPr/>
              </p14:nvContentPartPr>
              <p14:xfrm flipH="1">
                <a:off x="12324331" y="2589154"/>
                <a:ext cx="737" cy="783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840E81-500A-9E04-B52C-BF6C1123E3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2246209" y="2506156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02AD43C-A057-27CF-545E-CF02730A56FD}"/>
                    </a:ext>
                  </a:extLst>
                </p14:cNvPr>
                <p14:cNvContentPartPr/>
                <p14:nvPr/>
              </p14:nvContentPartPr>
              <p14:xfrm flipH="1">
                <a:off x="11852567" y="2151071"/>
                <a:ext cx="737" cy="783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C961A38-4EB4-DF77-A4D8-5CFE0532A6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774445" y="2068073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23174E1-C14C-1A1D-39A3-5BEE6CAB24F6}"/>
                    </a:ext>
                  </a:extLst>
                </p14:cNvPr>
                <p14:cNvContentPartPr/>
                <p14:nvPr/>
              </p14:nvContentPartPr>
              <p14:xfrm flipH="1">
                <a:off x="11859201" y="2448342"/>
                <a:ext cx="737" cy="783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08AB036-2419-46AD-8E83-F9FED16C12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781079" y="2365344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4EA332E-CE30-86A5-12CC-40D5EB1E598B}"/>
                    </a:ext>
                  </a:extLst>
                </p14:cNvPr>
                <p14:cNvContentPartPr/>
                <p14:nvPr/>
              </p14:nvContentPartPr>
              <p14:xfrm flipH="1">
                <a:off x="11846671" y="3120330"/>
                <a:ext cx="737" cy="783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B4FEF6B-EEA5-3C17-735B-7548187DBBC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768549" y="3037332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2EC3925-3483-65FC-0F10-24398C820268}"/>
                    </a:ext>
                  </a:extLst>
                </p14:cNvPr>
                <p14:cNvContentPartPr/>
                <p14:nvPr/>
              </p14:nvContentPartPr>
              <p14:xfrm flipH="1">
                <a:off x="12332291" y="2591474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60DAB36-72BE-5E86-47D0-D97AE2C34E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2294131" y="2553314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99B3D2D-3008-58AE-0EFE-236A31BBB5AB}"/>
                    </a:ext>
                  </a:extLst>
                </p14:cNvPr>
                <p14:cNvContentPartPr/>
                <p14:nvPr/>
              </p14:nvContentPartPr>
              <p14:xfrm flipH="1">
                <a:off x="11849532" y="2168114"/>
                <a:ext cx="36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030D5B-6327-EAE3-F8F1-C8D00E64AB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811372" y="2129954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FC93601-B19F-2420-262F-30B57384D64B}"/>
                    </a:ext>
                  </a:extLst>
                </p14:cNvPr>
                <p14:cNvContentPartPr/>
                <p14:nvPr/>
              </p14:nvContentPartPr>
              <p14:xfrm flipH="1">
                <a:off x="11857812" y="2451793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FE9CC7-66BF-E667-6464-BF289EA837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819652" y="2413633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9436C7A-6B75-B014-573B-985F05C92C4E}"/>
                    </a:ext>
                  </a:extLst>
                </p14:cNvPr>
                <p14:cNvContentPartPr/>
                <p14:nvPr/>
              </p14:nvContentPartPr>
              <p14:xfrm flipH="1">
                <a:off x="11857812" y="3116353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28013B4-C712-3878-B231-D8E8453E0B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flipH="1">
                  <a:off x="11819652" y="3078193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46" name="Google Shape;2487;p169">
            <a:extLst>
              <a:ext uri="{FF2B5EF4-FFF2-40B4-BE49-F238E27FC236}">
                <a16:creationId xmlns:a16="http://schemas.microsoft.com/office/drawing/2014/main" id="{D58042F8-976B-13AD-4344-59423EA84C0E}"/>
              </a:ext>
            </a:extLst>
          </p:cNvPr>
          <p:cNvSpPr txBox="1"/>
          <p:nvPr/>
        </p:nvSpPr>
        <p:spPr>
          <a:xfrm>
            <a:off x="3320216" y="3974715"/>
            <a:ext cx="2350424" cy="75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ea typeface="Lato"/>
                <a:cs typeface="Lato"/>
                <a:sym typeface="Lato"/>
              </a:rPr>
              <a:t>e</a:t>
            </a:r>
            <a:r>
              <a:rPr lang="en-US" sz="2800" kern="0" noProof="0" dirty="0" err="1">
                <a:solidFill>
                  <a:srgbClr val="FF0000"/>
                </a:solidFill>
                <a:ea typeface="Lato"/>
                <a:cs typeface="Lato"/>
                <a:sym typeface="Lato"/>
              </a:rPr>
              <a:t>xperiences</a:t>
            </a:r>
            <a:endParaRPr lang="en-US" sz="2800" kern="0" noProof="0" dirty="0">
              <a:solidFill>
                <a:srgbClr val="FF0000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20298C2-1202-8B37-EE56-45B965F969E5}"/>
              </a:ext>
            </a:extLst>
          </p:cNvPr>
          <p:cNvSpPr txBox="1"/>
          <p:nvPr/>
        </p:nvSpPr>
        <p:spPr>
          <a:xfrm>
            <a:off x="4056388" y="3393210"/>
            <a:ext cx="215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noProof="0" dirty="0" err="1">
                <a:solidFill>
                  <a:srgbClr val="FF0000"/>
                </a:solidFill>
              </a:rPr>
              <a:t>xperience</a:t>
            </a:r>
            <a:endParaRPr lang="en-US" sz="2800" noProof="0" dirty="0">
              <a:solidFill>
                <a:srgbClr val="FF0000"/>
              </a:solidFill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85E7F57-BA82-51B8-8AC4-7D6B21EBA445}"/>
              </a:ext>
            </a:extLst>
          </p:cNvPr>
          <p:cNvSpPr txBox="1"/>
          <p:nvPr/>
        </p:nvSpPr>
        <p:spPr>
          <a:xfrm>
            <a:off x="1588525" y="2911499"/>
            <a:ext cx="2301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/>
              <a:t>RIGS sampler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0A0AA4A-8854-6D7F-3660-9E2FFC867464}"/>
              </a:ext>
            </a:extLst>
          </p:cNvPr>
          <p:cNvSpPr txBox="1"/>
          <p:nvPr/>
        </p:nvSpPr>
        <p:spPr>
          <a:xfrm>
            <a:off x="8179357" y="4147968"/>
            <a:ext cx="1368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noProof="0" dirty="0">
                <a:solidFill>
                  <a:srgbClr val="FF0000"/>
                </a:solidFill>
              </a:rPr>
              <a:t>cores</a:t>
            </a:r>
          </a:p>
        </p:txBody>
      </p:sp>
      <p:sp>
        <p:nvSpPr>
          <p:cNvPr id="250" name="Arrow: Right 249">
            <a:extLst>
              <a:ext uri="{FF2B5EF4-FFF2-40B4-BE49-F238E27FC236}">
                <a16:creationId xmlns:a16="http://schemas.microsoft.com/office/drawing/2014/main" id="{02696F37-E726-F92E-9612-5309E1B0CAFA}"/>
              </a:ext>
            </a:extLst>
          </p:cNvPr>
          <p:cNvSpPr/>
          <p:nvPr/>
        </p:nvSpPr>
        <p:spPr>
          <a:xfrm>
            <a:off x="8624869" y="4002226"/>
            <a:ext cx="537253" cy="23650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51" name="Arrow: Right 250">
            <a:extLst>
              <a:ext uri="{FF2B5EF4-FFF2-40B4-BE49-F238E27FC236}">
                <a16:creationId xmlns:a16="http://schemas.microsoft.com/office/drawing/2014/main" id="{B58C4F20-83B9-B714-FBA0-45B7921E243B}"/>
              </a:ext>
            </a:extLst>
          </p:cNvPr>
          <p:cNvSpPr/>
          <p:nvPr/>
        </p:nvSpPr>
        <p:spPr>
          <a:xfrm>
            <a:off x="8591057" y="3959494"/>
            <a:ext cx="564016" cy="23650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52" name="Arrow: Right 251">
            <a:extLst>
              <a:ext uri="{FF2B5EF4-FFF2-40B4-BE49-F238E27FC236}">
                <a16:creationId xmlns:a16="http://schemas.microsoft.com/office/drawing/2014/main" id="{B0F52F0B-8A20-A31C-100C-F4A6F2CB7BD1}"/>
              </a:ext>
            </a:extLst>
          </p:cNvPr>
          <p:cNvSpPr/>
          <p:nvPr/>
        </p:nvSpPr>
        <p:spPr>
          <a:xfrm>
            <a:off x="8559240" y="3916762"/>
            <a:ext cx="584607" cy="23650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53" name="Arrow: Right 252">
            <a:extLst>
              <a:ext uri="{FF2B5EF4-FFF2-40B4-BE49-F238E27FC236}">
                <a16:creationId xmlns:a16="http://schemas.microsoft.com/office/drawing/2014/main" id="{638A51B6-4B8A-4FE2-AFBF-206072EAFA68}"/>
              </a:ext>
            </a:extLst>
          </p:cNvPr>
          <p:cNvSpPr/>
          <p:nvPr/>
        </p:nvSpPr>
        <p:spPr>
          <a:xfrm>
            <a:off x="8507385" y="3870469"/>
            <a:ext cx="626245" cy="23650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7F9C18DD-DF45-1C04-181B-80817B9287D3}"/>
              </a:ext>
            </a:extLst>
          </p:cNvPr>
          <p:cNvSpPr txBox="1"/>
          <p:nvPr/>
        </p:nvSpPr>
        <p:spPr>
          <a:xfrm rot="14400000">
            <a:off x="8103214" y="3909872"/>
            <a:ext cx="55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/>
              <a:t>…</a:t>
            </a:r>
          </a:p>
        </p:txBody>
      </p:sp>
      <p:sp>
        <p:nvSpPr>
          <p:cNvPr id="255" name="Arrow: Right 254">
            <a:extLst>
              <a:ext uri="{FF2B5EF4-FFF2-40B4-BE49-F238E27FC236}">
                <a16:creationId xmlns:a16="http://schemas.microsoft.com/office/drawing/2014/main" id="{1966FCE9-ED20-C797-69C1-68487F1D07D7}"/>
              </a:ext>
            </a:extLst>
          </p:cNvPr>
          <p:cNvSpPr/>
          <p:nvPr/>
        </p:nvSpPr>
        <p:spPr>
          <a:xfrm>
            <a:off x="7443940" y="3816877"/>
            <a:ext cx="1670112" cy="2414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A129FB7E-7B32-D780-2689-BE28FA8C609D}"/>
              </a:ext>
            </a:extLst>
          </p:cNvPr>
          <p:cNvSpPr txBox="1"/>
          <p:nvPr/>
        </p:nvSpPr>
        <p:spPr>
          <a:xfrm>
            <a:off x="7704792" y="3399295"/>
            <a:ext cx="106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noProof="0" dirty="0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258" name="Arrow: Right 257">
            <a:extLst>
              <a:ext uri="{FF2B5EF4-FFF2-40B4-BE49-F238E27FC236}">
                <a16:creationId xmlns:a16="http://schemas.microsoft.com/office/drawing/2014/main" id="{2BEE0C4F-68B3-213A-AA40-A3F5C1A211C7}"/>
              </a:ext>
            </a:extLst>
          </p:cNvPr>
          <p:cNvSpPr/>
          <p:nvPr/>
        </p:nvSpPr>
        <p:spPr>
          <a:xfrm>
            <a:off x="3750151" y="4020445"/>
            <a:ext cx="1140579" cy="23650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59" name="Arrow: Right 258">
            <a:extLst>
              <a:ext uri="{FF2B5EF4-FFF2-40B4-BE49-F238E27FC236}">
                <a16:creationId xmlns:a16="http://schemas.microsoft.com/office/drawing/2014/main" id="{3CA8A3D6-0583-C2B6-3220-EEEFBD202C51}"/>
              </a:ext>
            </a:extLst>
          </p:cNvPr>
          <p:cNvSpPr/>
          <p:nvPr/>
        </p:nvSpPr>
        <p:spPr>
          <a:xfrm>
            <a:off x="3685676" y="3984851"/>
            <a:ext cx="1197396" cy="23650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60" name="Arrow: Right 259">
            <a:extLst>
              <a:ext uri="{FF2B5EF4-FFF2-40B4-BE49-F238E27FC236}">
                <a16:creationId xmlns:a16="http://schemas.microsoft.com/office/drawing/2014/main" id="{9C57FAB7-D10A-E222-5CB7-2319E21EECD5}"/>
              </a:ext>
            </a:extLst>
          </p:cNvPr>
          <p:cNvSpPr/>
          <p:nvPr/>
        </p:nvSpPr>
        <p:spPr>
          <a:xfrm>
            <a:off x="3631346" y="3934981"/>
            <a:ext cx="1241110" cy="23650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61" name="Arrow: Right 260">
            <a:extLst>
              <a:ext uri="{FF2B5EF4-FFF2-40B4-BE49-F238E27FC236}">
                <a16:creationId xmlns:a16="http://schemas.microsoft.com/office/drawing/2014/main" id="{5880EECB-2237-7849-0A54-6F933A5E70CA}"/>
              </a:ext>
            </a:extLst>
          </p:cNvPr>
          <p:cNvSpPr/>
          <p:nvPr/>
        </p:nvSpPr>
        <p:spPr>
          <a:xfrm>
            <a:off x="3532731" y="3888688"/>
            <a:ext cx="1329507" cy="23650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83D0112-13CC-8A9C-797E-D31C33530B7D}"/>
              </a:ext>
            </a:extLst>
          </p:cNvPr>
          <p:cNvSpPr txBox="1"/>
          <p:nvPr/>
        </p:nvSpPr>
        <p:spPr>
          <a:xfrm rot="15300000">
            <a:off x="4598038" y="3891197"/>
            <a:ext cx="55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/>
              <a:t>…</a:t>
            </a:r>
          </a:p>
        </p:txBody>
      </p:sp>
      <p:sp>
        <p:nvSpPr>
          <p:cNvPr id="263" name="Arrow: Right 262">
            <a:extLst>
              <a:ext uri="{FF2B5EF4-FFF2-40B4-BE49-F238E27FC236}">
                <a16:creationId xmlns:a16="http://schemas.microsoft.com/office/drawing/2014/main" id="{EE934EA4-C58B-5F3B-3E43-8F4594C643FD}"/>
              </a:ext>
            </a:extLst>
          </p:cNvPr>
          <p:cNvSpPr/>
          <p:nvPr/>
        </p:nvSpPr>
        <p:spPr>
          <a:xfrm>
            <a:off x="3466041" y="3800404"/>
            <a:ext cx="3168608" cy="25395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5DA0262-F6B9-E91A-A2A9-D9B9262A5ADC}"/>
              </a:ext>
            </a:extLst>
          </p:cNvPr>
          <p:cNvSpPr/>
          <p:nvPr/>
        </p:nvSpPr>
        <p:spPr>
          <a:xfrm rot="16200000">
            <a:off x="4910868" y="4543540"/>
            <a:ext cx="1398987" cy="14098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65" name="Arrow: Right 264">
            <a:extLst>
              <a:ext uri="{FF2B5EF4-FFF2-40B4-BE49-F238E27FC236}">
                <a16:creationId xmlns:a16="http://schemas.microsoft.com/office/drawing/2014/main" id="{6FFCF7C3-5A5E-0DF8-7125-93BDE0C8134B}"/>
              </a:ext>
            </a:extLst>
          </p:cNvPr>
          <p:cNvSpPr/>
          <p:nvPr/>
        </p:nvSpPr>
        <p:spPr>
          <a:xfrm rot="16200000">
            <a:off x="9753870" y="4625559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6" name="Arrow: Right 265">
            <a:extLst>
              <a:ext uri="{FF2B5EF4-FFF2-40B4-BE49-F238E27FC236}">
                <a16:creationId xmlns:a16="http://schemas.microsoft.com/office/drawing/2014/main" id="{CB8C1D52-F868-0205-C411-218B1B4B9111}"/>
              </a:ext>
            </a:extLst>
          </p:cNvPr>
          <p:cNvSpPr/>
          <p:nvPr/>
        </p:nvSpPr>
        <p:spPr>
          <a:xfrm rot="16200000">
            <a:off x="9694135" y="4646630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7" name="Arrow: Right 266">
            <a:extLst>
              <a:ext uri="{FF2B5EF4-FFF2-40B4-BE49-F238E27FC236}">
                <a16:creationId xmlns:a16="http://schemas.microsoft.com/office/drawing/2014/main" id="{374F4620-B83B-1FEA-7F71-24EB9D35B6BD}"/>
              </a:ext>
            </a:extLst>
          </p:cNvPr>
          <p:cNvSpPr/>
          <p:nvPr/>
        </p:nvSpPr>
        <p:spPr>
          <a:xfrm rot="16200000">
            <a:off x="9650018" y="4672259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68" name="Arrow: Right 267">
            <a:extLst>
              <a:ext uri="{FF2B5EF4-FFF2-40B4-BE49-F238E27FC236}">
                <a16:creationId xmlns:a16="http://schemas.microsoft.com/office/drawing/2014/main" id="{3CB90C30-DECA-67EA-2583-A6A10C69B634}"/>
              </a:ext>
            </a:extLst>
          </p:cNvPr>
          <p:cNvSpPr/>
          <p:nvPr/>
        </p:nvSpPr>
        <p:spPr>
          <a:xfrm rot="16200000">
            <a:off x="9588487" y="4702599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3F614EF5-2FD9-1A7A-3028-69210DBC2621}"/>
              </a:ext>
            </a:extLst>
          </p:cNvPr>
          <p:cNvSpPr txBox="1"/>
          <p:nvPr/>
        </p:nvSpPr>
        <p:spPr>
          <a:xfrm rot="20700000">
            <a:off x="9713552" y="4798724"/>
            <a:ext cx="55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/>
              <a:t>…</a:t>
            </a:r>
          </a:p>
        </p:txBody>
      </p:sp>
      <p:sp>
        <p:nvSpPr>
          <p:cNvPr id="270" name="Arrow: Right 269">
            <a:extLst>
              <a:ext uri="{FF2B5EF4-FFF2-40B4-BE49-F238E27FC236}">
                <a16:creationId xmlns:a16="http://schemas.microsoft.com/office/drawing/2014/main" id="{C13672B6-7DEE-B250-C2C9-74ADE7C148B9}"/>
              </a:ext>
            </a:extLst>
          </p:cNvPr>
          <p:cNvSpPr/>
          <p:nvPr/>
        </p:nvSpPr>
        <p:spPr>
          <a:xfrm rot="16200000">
            <a:off x="9430979" y="4815530"/>
            <a:ext cx="731809" cy="26418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A43F9834-D161-0AAE-873F-13E689387A13}"/>
              </a:ext>
            </a:extLst>
          </p:cNvPr>
          <p:cNvSpPr/>
          <p:nvPr/>
        </p:nvSpPr>
        <p:spPr>
          <a:xfrm>
            <a:off x="5548845" y="5168347"/>
            <a:ext cx="4314583" cy="14518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1A7428C-6348-12EF-1AB5-74808581A848}"/>
              </a:ext>
            </a:extLst>
          </p:cNvPr>
          <p:cNvSpPr/>
          <p:nvPr/>
        </p:nvSpPr>
        <p:spPr>
          <a:xfrm rot="16200000">
            <a:off x="9750737" y="4826619"/>
            <a:ext cx="2026740" cy="150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44884E4D-D77F-DD4F-02CA-7C4ACBEF5512}"/>
              </a:ext>
            </a:extLst>
          </p:cNvPr>
          <p:cNvSpPr/>
          <p:nvPr/>
        </p:nvSpPr>
        <p:spPr>
          <a:xfrm>
            <a:off x="1785026" y="5763005"/>
            <a:ext cx="9041355" cy="15242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74" name="Arrow: Right 273">
            <a:extLst>
              <a:ext uri="{FF2B5EF4-FFF2-40B4-BE49-F238E27FC236}">
                <a16:creationId xmlns:a16="http://schemas.microsoft.com/office/drawing/2014/main" id="{C86E3529-9CC6-2D4D-AE19-D26D6CB92D58}"/>
              </a:ext>
            </a:extLst>
          </p:cNvPr>
          <p:cNvSpPr/>
          <p:nvPr/>
        </p:nvSpPr>
        <p:spPr>
          <a:xfrm rot="16200000">
            <a:off x="1817479" y="4746137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5" name="Arrow: Right 274">
            <a:extLst>
              <a:ext uri="{FF2B5EF4-FFF2-40B4-BE49-F238E27FC236}">
                <a16:creationId xmlns:a16="http://schemas.microsoft.com/office/drawing/2014/main" id="{B8C51001-59C7-7C47-A8C7-59756CAF93C4}"/>
              </a:ext>
            </a:extLst>
          </p:cNvPr>
          <p:cNvSpPr/>
          <p:nvPr/>
        </p:nvSpPr>
        <p:spPr>
          <a:xfrm rot="16200000">
            <a:off x="1757744" y="4767208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6" name="Arrow: Right 275">
            <a:extLst>
              <a:ext uri="{FF2B5EF4-FFF2-40B4-BE49-F238E27FC236}">
                <a16:creationId xmlns:a16="http://schemas.microsoft.com/office/drawing/2014/main" id="{C7A058E5-B7F6-4427-4E91-361B264E5FBC}"/>
              </a:ext>
            </a:extLst>
          </p:cNvPr>
          <p:cNvSpPr/>
          <p:nvPr/>
        </p:nvSpPr>
        <p:spPr>
          <a:xfrm rot="16200000">
            <a:off x="1713627" y="4792837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77" name="Arrow: Right 276">
            <a:extLst>
              <a:ext uri="{FF2B5EF4-FFF2-40B4-BE49-F238E27FC236}">
                <a16:creationId xmlns:a16="http://schemas.microsoft.com/office/drawing/2014/main" id="{825D22CE-DB1D-A72B-4649-DD5F645DBFA9}"/>
              </a:ext>
            </a:extLst>
          </p:cNvPr>
          <p:cNvSpPr/>
          <p:nvPr/>
        </p:nvSpPr>
        <p:spPr>
          <a:xfrm rot="16200000">
            <a:off x="1652096" y="4823177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26A78AF5-F6F8-A063-7570-5F78A59F2BC1}"/>
              </a:ext>
            </a:extLst>
          </p:cNvPr>
          <p:cNvSpPr txBox="1"/>
          <p:nvPr/>
        </p:nvSpPr>
        <p:spPr>
          <a:xfrm rot="20700000">
            <a:off x="1788939" y="4884920"/>
            <a:ext cx="55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/>
              <a:t>…</a:t>
            </a:r>
          </a:p>
        </p:txBody>
      </p:sp>
      <p:sp>
        <p:nvSpPr>
          <p:cNvPr id="279" name="Arrow: Right 278">
            <a:extLst>
              <a:ext uri="{FF2B5EF4-FFF2-40B4-BE49-F238E27FC236}">
                <a16:creationId xmlns:a16="http://schemas.microsoft.com/office/drawing/2014/main" id="{C5746A14-1475-1993-AFEC-4C78C5DBB5BE}"/>
              </a:ext>
            </a:extLst>
          </p:cNvPr>
          <p:cNvSpPr/>
          <p:nvPr/>
        </p:nvSpPr>
        <p:spPr>
          <a:xfrm rot="16200000">
            <a:off x="1254936" y="5159665"/>
            <a:ext cx="1206791" cy="2920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C1D8F03-8B27-AE9F-6E7D-E0BEAB25DEB3}"/>
              </a:ext>
            </a:extLst>
          </p:cNvPr>
          <p:cNvSpPr/>
          <p:nvPr/>
        </p:nvSpPr>
        <p:spPr>
          <a:xfrm>
            <a:off x="9744115" y="5112152"/>
            <a:ext cx="110374" cy="190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18AB85A3-E33C-7727-0F0E-64DB5DB16839}"/>
              </a:ext>
            </a:extLst>
          </p:cNvPr>
          <p:cNvSpPr/>
          <p:nvPr/>
        </p:nvSpPr>
        <p:spPr>
          <a:xfrm>
            <a:off x="10702941" y="5738725"/>
            <a:ext cx="118627" cy="11385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21FE6539-22C6-72CA-465B-C5D6BC8F29EF}"/>
              </a:ext>
            </a:extLst>
          </p:cNvPr>
          <p:cNvSpPr/>
          <p:nvPr/>
        </p:nvSpPr>
        <p:spPr>
          <a:xfrm flipV="1">
            <a:off x="1797740" y="5774169"/>
            <a:ext cx="195805" cy="1291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D764F23C-3A84-3EA5-9710-33899E8BED55}"/>
              </a:ext>
            </a:extLst>
          </p:cNvPr>
          <p:cNvSpPr/>
          <p:nvPr/>
        </p:nvSpPr>
        <p:spPr>
          <a:xfrm rot="5400000">
            <a:off x="2128681" y="5735383"/>
            <a:ext cx="99915" cy="237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0293D32-ED7A-9BBF-2EB4-5067FEFF87B3}"/>
              </a:ext>
            </a:extLst>
          </p:cNvPr>
          <p:cNvSpPr/>
          <p:nvPr/>
        </p:nvSpPr>
        <p:spPr>
          <a:xfrm rot="16200000">
            <a:off x="7387913" y="4712520"/>
            <a:ext cx="1702384" cy="1184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0E55C881-C21E-9320-A3DE-5F4C4DDB8925}"/>
              </a:ext>
            </a:extLst>
          </p:cNvPr>
          <p:cNvSpPr/>
          <p:nvPr/>
        </p:nvSpPr>
        <p:spPr>
          <a:xfrm>
            <a:off x="2346526" y="5477737"/>
            <a:ext cx="5898539" cy="14518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290" name="Arrow: Right 289">
            <a:extLst>
              <a:ext uri="{FF2B5EF4-FFF2-40B4-BE49-F238E27FC236}">
                <a16:creationId xmlns:a16="http://schemas.microsoft.com/office/drawing/2014/main" id="{9097B95A-165B-EA52-D039-9AC05136B7E8}"/>
              </a:ext>
            </a:extLst>
          </p:cNvPr>
          <p:cNvSpPr/>
          <p:nvPr/>
        </p:nvSpPr>
        <p:spPr>
          <a:xfrm rot="16200000">
            <a:off x="2367439" y="4750922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1" name="Arrow: Right 290">
            <a:extLst>
              <a:ext uri="{FF2B5EF4-FFF2-40B4-BE49-F238E27FC236}">
                <a16:creationId xmlns:a16="http://schemas.microsoft.com/office/drawing/2014/main" id="{ADFAAC42-B80B-37EA-B8CD-3A2413195F27}"/>
              </a:ext>
            </a:extLst>
          </p:cNvPr>
          <p:cNvSpPr/>
          <p:nvPr/>
        </p:nvSpPr>
        <p:spPr>
          <a:xfrm rot="16200000">
            <a:off x="2307704" y="4771993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2" name="Arrow: Right 291">
            <a:extLst>
              <a:ext uri="{FF2B5EF4-FFF2-40B4-BE49-F238E27FC236}">
                <a16:creationId xmlns:a16="http://schemas.microsoft.com/office/drawing/2014/main" id="{3BF16832-19A3-4651-7E52-30BEBEC059F4}"/>
              </a:ext>
            </a:extLst>
          </p:cNvPr>
          <p:cNvSpPr/>
          <p:nvPr/>
        </p:nvSpPr>
        <p:spPr>
          <a:xfrm rot="16200000">
            <a:off x="2263587" y="4797622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326" name="Arrow: Right 325">
            <a:extLst>
              <a:ext uri="{FF2B5EF4-FFF2-40B4-BE49-F238E27FC236}">
                <a16:creationId xmlns:a16="http://schemas.microsoft.com/office/drawing/2014/main" id="{836021AD-CB1B-B87D-5536-37F55791CD22}"/>
              </a:ext>
            </a:extLst>
          </p:cNvPr>
          <p:cNvSpPr/>
          <p:nvPr/>
        </p:nvSpPr>
        <p:spPr>
          <a:xfrm rot="16200000">
            <a:off x="2202056" y="4827962"/>
            <a:ext cx="536644" cy="264181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327" name="Arrow: Right 326">
            <a:extLst>
              <a:ext uri="{FF2B5EF4-FFF2-40B4-BE49-F238E27FC236}">
                <a16:creationId xmlns:a16="http://schemas.microsoft.com/office/drawing/2014/main" id="{7403AC82-5B5E-2515-7659-96B7B7C1610C}"/>
              </a:ext>
            </a:extLst>
          </p:cNvPr>
          <p:cNvSpPr/>
          <p:nvPr/>
        </p:nvSpPr>
        <p:spPr>
          <a:xfrm rot="16200000">
            <a:off x="1967659" y="5040355"/>
            <a:ext cx="886792" cy="26418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3821A06D-BBC4-A553-6F86-E0397261C219}"/>
              </a:ext>
            </a:extLst>
          </p:cNvPr>
          <p:cNvSpPr/>
          <p:nvPr/>
        </p:nvSpPr>
        <p:spPr>
          <a:xfrm>
            <a:off x="2359082" y="5154532"/>
            <a:ext cx="88233" cy="237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D78CF6B6-A0D8-EB5B-A333-36E814AB5B02}"/>
              </a:ext>
            </a:extLst>
          </p:cNvPr>
          <p:cNvSpPr txBox="1"/>
          <p:nvPr/>
        </p:nvSpPr>
        <p:spPr>
          <a:xfrm rot="20700000">
            <a:off x="2317721" y="4896738"/>
            <a:ext cx="55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/>
              <a:t>…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60941B1-E4ED-CF60-D472-3844426DCB97}"/>
              </a:ext>
            </a:extLst>
          </p:cNvPr>
          <p:cNvSpPr/>
          <p:nvPr/>
        </p:nvSpPr>
        <p:spPr>
          <a:xfrm flipV="1">
            <a:off x="5554648" y="4884621"/>
            <a:ext cx="117352" cy="4144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8AE0E0F8-463F-7923-6120-006AF4152A1D}"/>
              </a:ext>
            </a:extLst>
          </p:cNvPr>
          <p:cNvSpPr/>
          <p:nvPr/>
        </p:nvSpPr>
        <p:spPr>
          <a:xfrm rot="5400000">
            <a:off x="8009114" y="3816561"/>
            <a:ext cx="93658" cy="237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388D3403-2CBD-2BAA-ED1E-1C4FFDAD87D1}"/>
              </a:ext>
            </a:extLst>
          </p:cNvPr>
          <p:cNvSpPr/>
          <p:nvPr/>
        </p:nvSpPr>
        <p:spPr>
          <a:xfrm rot="5400000">
            <a:off x="5585816" y="3818941"/>
            <a:ext cx="93658" cy="2320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00AE7B25-1E77-268F-E6E8-104D951F305C}"/>
              </a:ext>
            </a:extLst>
          </p:cNvPr>
          <p:cNvSpPr/>
          <p:nvPr/>
        </p:nvSpPr>
        <p:spPr>
          <a:xfrm rot="5400000">
            <a:off x="2470181" y="5396735"/>
            <a:ext cx="55863" cy="237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983B028-CCD4-9D54-6A00-044517680358}"/>
              </a:ext>
            </a:extLst>
          </p:cNvPr>
          <p:cNvSpPr/>
          <p:nvPr/>
        </p:nvSpPr>
        <p:spPr>
          <a:xfrm>
            <a:off x="8192825" y="5372291"/>
            <a:ext cx="90707" cy="237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9A79246-1742-2455-7605-4F0109790654}"/>
              </a:ext>
            </a:extLst>
          </p:cNvPr>
          <p:cNvSpPr txBox="1"/>
          <p:nvPr/>
        </p:nvSpPr>
        <p:spPr>
          <a:xfrm>
            <a:off x="2590552" y="4699199"/>
            <a:ext cx="297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noProof="0" dirty="0" err="1">
                <a:solidFill>
                  <a:srgbClr val="FF0000"/>
                </a:solidFill>
              </a:rPr>
              <a:t>odels</a:t>
            </a:r>
            <a:r>
              <a:rPr lang="en-US" sz="2800" noProof="0" dirty="0">
                <a:solidFill>
                  <a:srgbClr val="FF0000"/>
                </a:solidFill>
              </a:rPr>
              <a:t> and scores</a:t>
            </a:r>
          </a:p>
        </p:txBody>
      </p:sp>
      <p:sp>
        <p:nvSpPr>
          <p:cNvPr id="336" name="Google Shape;2487;p169">
            <a:extLst>
              <a:ext uri="{FF2B5EF4-FFF2-40B4-BE49-F238E27FC236}">
                <a16:creationId xmlns:a16="http://schemas.microsoft.com/office/drawing/2014/main" id="{CFE60303-D5B6-E23B-C853-447E3ACCB3CC}"/>
              </a:ext>
            </a:extLst>
          </p:cNvPr>
          <p:cNvSpPr txBox="1"/>
          <p:nvPr/>
        </p:nvSpPr>
        <p:spPr>
          <a:xfrm>
            <a:off x="5401864" y="4593219"/>
            <a:ext cx="3064945" cy="759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800" kern="0" dirty="0">
                <a:solidFill>
                  <a:srgbClr val="FF0000"/>
                </a:solidFill>
                <a:ea typeface="Lato"/>
                <a:cs typeface="Lato"/>
                <a:sym typeface="Lato"/>
              </a:rPr>
              <a:t>i</a:t>
            </a:r>
            <a:r>
              <a:rPr lang="en-US" sz="2800" kern="0" noProof="0" dirty="0" err="1">
                <a:solidFill>
                  <a:srgbClr val="FF0000"/>
                </a:solidFill>
                <a:ea typeface="Lato"/>
                <a:cs typeface="Lato"/>
                <a:sym typeface="Lato"/>
              </a:rPr>
              <a:t>nfluence</a:t>
            </a:r>
            <a:r>
              <a:rPr lang="en-US" sz="2800" kern="0" noProof="0" dirty="0">
                <a:solidFill>
                  <a:srgbClr val="FF0000"/>
                </a:solidFill>
                <a:ea typeface="Lato"/>
                <a:cs typeface="Lato"/>
                <a:sym typeface="Lato"/>
              </a:rPr>
              <a:t> factors</a:t>
            </a:r>
          </a:p>
        </p:txBody>
      </p:sp>
      <p:pic>
        <p:nvPicPr>
          <p:cNvPr id="338" name="Picture 337" descr="Shape&#10;&#10;Description automatically generated with low confidence">
            <a:extLst>
              <a:ext uri="{FF2B5EF4-FFF2-40B4-BE49-F238E27FC236}">
                <a16:creationId xmlns:a16="http://schemas.microsoft.com/office/drawing/2014/main" id="{D716F3E7-B8A4-A81B-2CD0-FF822EDB69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51" y="3408087"/>
            <a:ext cx="1086215" cy="1086215"/>
          </a:xfrm>
          <a:prstGeom prst="rect">
            <a:avLst/>
          </a:prstGeom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8E1FF670-B7C8-3B0C-CE52-C3FCF7FCC849}"/>
              </a:ext>
            </a:extLst>
          </p:cNvPr>
          <p:cNvSpPr txBox="1"/>
          <p:nvPr/>
        </p:nvSpPr>
        <p:spPr>
          <a:xfrm>
            <a:off x="10863219" y="4616617"/>
            <a:ext cx="1432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QoE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noProof="0" dirty="0" err="1">
                <a:solidFill>
                  <a:srgbClr val="FF0000"/>
                </a:solidFill>
              </a:rPr>
              <a:t>odel</a:t>
            </a:r>
            <a:endParaRPr lang="en-US" sz="2000" noProof="0" dirty="0">
              <a:solidFill>
                <a:srgbClr val="FF0000"/>
              </a:solidFill>
            </a:endParaRP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68848302-0D43-3F20-C96F-1AC210E20B96}"/>
              </a:ext>
            </a:extLst>
          </p:cNvPr>
          <p:cNvSpPr txBox="1"/>
          <p:nvPr/>
        </p:nvSpPr>
        <p:spPr>
          <a:xfrm>
            <a:off x="8591055" y="2927064"/>
            <a:ext cx="238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/>
              <a:t>XSVR modeler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618E5327-DCD4-553B-6DE7-99E84D2EC2CE}"/>
              </a:ext>
            </a:extLst>
          </p:cNvPr>
          <p:cNvSpPr/>
          <p:nvPr/>
        </p:nvSpPr>
        <p:spPr>
          <a:xfrm rot="5400000">
            <a:off x="2445169" y="5460259"/>
            <a:ext cx="64529" cy="237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28AAE334-B486-C226-C21E-11F8AD09B0E9}"/>
              </a:ext>
            </a:extLst>
          </p:cNvPr>
          <p:cNvSpPr/>
          <p:nvPr/>
        </p:nvSpPr>
        <p:spPr>
          <a:xfrm>
            <a:off x="10784837" y="5752405"/>
            <a:ext cx="45719" cy="1518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2" name="!!Arrow: Right 511">
            <a:extLst>
              <a:ext uri="{FF2B5EF4-FFF2-40B4-BE49-F238E27FC236}">
                <a16:creationId xmlns:a16="http://schemas.microsoft.com/office/drawing/2014/main" id="{7958DD97-1C29-0575-9DB5-034EE2116651}"/>
              </a:ext>
            </a:extLst>
          </p:cNvPr>
          <p:cNvSpPr/>
          <p:nvPr/>
        </p:nvSpPr>
        <p:spPr>
          <a:xfrm>
            <a:off x="10486820" y="3777614"/>
            <a:ext cx="1594338" cy="2655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BAAA500B-BBEE-FD1B-4616-6D4C722C7A0A}"/>
              </a:ext>
            </a:extLst>
          </p:cNvPr>
          <p:cNvSpPr/>
          <p:nvPr/>
        </p:nvSpPr>
        <p:spPr>
          <a:xfrm rot="10800000">
            <a:off x="10697300" y="3870792"/>
            <a:ext cx="131018" cy="2379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71E0172A-F1A6-F0CC-1BDE-E3D4CA748840}"/>
              </a:ext>
            </a:extLst>
          </p:cNvPr>
          <p:cNvSpPr txBox="1"/>
          <p:nvPr/>
        </p:nvSpPr>
        <p:spPr>
          <a:xfrm>
            <a:off x="707442" y="5922003"/>
            <a:ext cx="2301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0" dirty="0"/>
              <a:t>iQoE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D788C731-8981-6507-48E6-DECF4908305B}"/>
              </a:ext>
            </a:extLst>
          </p:cNvPr>
          <p:cNvSpPr/>
          <p:nvPr/>
        </p:nvSpPr>
        <p:spPr>
          <a:xfrm>
            <a:off x="8149821" y="3910382"/>
            <a:ext cx="188188" cy="813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C2A4E65F-4EF6-AF13-D373-7A32EC6853F2}"/>
              </a:ext>
            </a:extLst>
          </p:cNvPr>
          <p:cNvSpPr/>
          <p:nvPr/>
        </p:nvSpPr>
        <p:spPr>
          <a:xfrm rot="16200000">
            <a:off x="4500385" y="-70986"/>
            <a:ext cx="3403513" cy="9553384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71" name="Google Shape;2487;p169">
            <a:extLst>
              <a:ext uri="{FF2B5EF4-FFF2-40B4-BE49-F238E27FC236}">
                <a16:creationId xmlns:a16="http://schemas.microsoft.com/office/drawing/2014/main" id="{D4CE6210-D8D8-1B22-2AD8-6D8474487B05}"/>
              </a:ext>
            </a:extLst>
          </p:cNvPr>
          <p:cNvSpPr txBox="1"/>
          <p:nvPr/>
        </p:nvSpPr>
        <p:spPr>
          <a:xfrm>
            <a:off x="-232349" y="4331580"/>
            <a:ext cx="1902289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e</a:t>
            </a:r>
            <a:r>
              <a:rPr lang="en-US" sz="2200" kern="0" noProof="0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xperiences</a:t>
            </a:r>
            <a:endParaRPr lang="en-US" sz="2200" kern="0" noProof="0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572" name="Arrow: Right 571">
            <a:extLst>
              <a:ext uri="{FF2B5EF4-FFF2-40B4-BE49-F238E27FC236}">
                <a16:creationId xmlns:a16="http://schemas.microsoft.com/office/drawing/2014/main" id="{2F89A8C1-7289-9DD0-ADA6-7C9C6C417138}"/>
              </a:ext>
            </a:extLst>
          </p:cNvPr>
          <p:cNvSpPr/>
          <p:nvPr/>
        </p:nvSpPr>
        <p:spPr>
          <a:xfrm>
            <a:off x="198631" y="3432623"/>
            <a:ext cx="1506856" cy="27242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73" name="Arrow: Right 572">
            <a:extLst>
              <a:ext uri="{FF2B5EF4-FFF2-40B4-BE49-F238E27FC236}">
                <a16:creationId xmlns:a16="http://schemas.microsoft.com/office/drawing/2014/main" id="{8643B7DB-D309-D3D7-BF88-2DC215E7F965}"/>
              </a:ext>
            </a:extLst>
          </p:cNvPr>
          <p:cNvSpPr/>
          <p:nvPr/>
        </p:nvSpPr>
        <p:spPr>
          <a:xfrm>
            <a:off x="198631" y="3708840"/>
            <a:ext cx="1520744" cy="2724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74" name="Arrow: Right 573">
            <a:extLst>
              <a:ext uri="{FF2B5EF4-FFF2-40B4-BE49-F238E27FC236}">
                <a16:creationId xmlns:a16="http://schemas.microsoft.com/office/drawing/2014/main" id="{60A6DBE4-896B-73F6-B70A-09BAAF2D9E13}"/>
              </a:ext>
            </a:extLst>
          </p:cNvPr>
          <p:cNvSpPr/>
          <p:nvPr/>
        </p:nvSpPr>
        <p:spPr>
          <a:xfrm>
            <a:off x="193219" y="4293691"/>
            <a:ext cx="1520744" cy="27242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B369A889-DEE5-22DD-3792-FA98760F9E2F}"/>
              </a:ext>
            </a:extLst>
          </p:cNvPr>
          <p:cNvSpPr txBox="1"/>
          <p:nvPr/>
        </p:nvSpPr>
        <p:spPr>
          <a:xfrm rot="5400000">
            <a:off x="299857" y="4003340"/>
            <a:ext cx="59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31434-2619-703B-910B-0E96AA90F32A}"/>
              </a:ext>
            </a:extLst>
          </p:cNvPr>
          <p:cNvSpPr txBox="1"/>
          <p:nvPr/>
        </p:nvSpPr>
        <p:spPr>
          <a:xfrm>
            <a:off x="595062" y="1059087"/>
            <a:ext cx="110199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Limiting the subjective tests to a small number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of experiences</a:t>
            </a:r>
          </a:p>
          <a:p>
            <a:endParaRPr lang="en-US" sz="600" b="0" i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Active learning with new automatic sampler and modeler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600" b="0" i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/>
              <a:t>🛠️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Random Improved Greedy Sampling (RIGS)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/>
              <a:t>🛠️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Support Vector Regression (XSVR)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74409305-8BAB-0239-CC83-E9D2E87894D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3C3A2D36-C48A-6BBD-2C17-91BA8CB42C7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D513F6CE-7582-5D94-EC07-739035394D4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E3B9232-6BF7-4CCA-8C87-AA1A271D713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11614F5F-BBD4-F565-F607-C89B939FBB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id="{60C62FBF-FA14-89F5-D6CB-94028E5A5D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74686C7D-7711-645F-CA63-08DCF47E07B2}"/>
              </a:ext>
            </a:extLst>
          </p:cNvPr>
          <p:cNvSpPr txBox="1">
            <a:spLocks/>
          </p:cNvSpPr>
          <p:nvPr/>
        </p:nvSpPr>
        <p:spPr>
          <a:xfrm>
            <a:off x="576955" y="509337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8">
            <a:extLst>
              <a:ext uri="{FF2B5EF4-FFF2-40B4-BE49-F238E27FC236}">
                <a16:creationId xmlns:a16="http://schemas.microsoft.com/office/drawing/2014/main" id="{8CA3F64D-8FEF-95EA-78A6-7830E067DE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F90CB-9434-3AED-8C4D-AB1C34DE39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28" y="3981269"/>
            <a:ext cx="616304" cy="756000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BF3ACFD-DF1C-4943-EC35-48CC91EA8C91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15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03" name="Title 2">
            <a:extLst>
              <a:ext uri="{FF2B5EF4-FFF2-40B4-BE49-F238E27FC236}">
                <a16:creationId xmlns:a16="http://schemas.microsoft.com/office/drawing/2014/main" id="{2C85A175-7CC1-47AD-8211-03C1D94C98FA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individualised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4" name="Footer Placeholder 42">
            <a:extLst>
              <a:ext uri="{FF2B5EF4-FFF2-40B4-BE49-F238E27FC236}">
                <a16:creationId xmlns:a16="http://schemas.microsoft.com/office/drawing/2014/main" id="{04B64C4B-E95E-4ABA-93CA-214907CF4F97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116545E-BFCE-4052-8C85-3423F356BB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8" y="3287529"/>
            <a:ext cx="825698" cy="856029"/>
          </a:xfrm>
          <a:prstGeom prst="rect">
            <a:avLst/>
          </a:prstGeom>
        </p:spPr>
      </p:pic>
      <p:sp>
        <p:nvSpPr>
          <p:cNvPr id="106" name="Title 2">
            <a:extLst>
              <a:ext uri="{FF2B5EF4-FFF2-40B4-BE49-F238E27FC236}">
                <a16:creationId xmlns:a16="http://schemas.microsoft.com/office/drawing/2014/main" id="{E9A99DBB-2C87-415D-A0A9-83CA0F2E77E7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Arrow: Pentagon 20">
            <a:extLst>
              <a:ext uri="{FF2B5EF4-FFF2-40B4-BE49-F238E27FC236}">
                <a16:creationId xmlns:a16="http://schemas.microsoft.com/office/drawing/2014/main" id="{16DD6C6A-71DF-4CA6-8B95-BAE5756FC06C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rrow: Pentagon 20">
            <a:extLst>
              <a:ext uri="{FF2B5EF4-FFF2-40B4-BE49-F238E27FC236}">
                <a16:creationId xmlns:a16="http://schemas.microsoft.com/office/drawing/2014/main" id="{8D9C538B-D585-4040-B354-F0C4BABE1BB5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Arrow: Pentagon 15">
            <a:extLst>
              <a:ext uri="{FF2B5EF4-FFF2-40B4-BE49-F238E27FC236}">
                <a16:creationId xmlns:a16="http://schemas.microsoft.com/office/drawing/2014/main" id="{9E5F03CF-0171-4FB6-ABDE-EBA6C5DA4E53}"/>
              </a:ext>
            </a:extLst>
          </p:cNvPr>
          <p:cNvSpPr/>
          <p:nvPr/>
        </p:nvSpPr>
        <p:spPr>
          <a:xfrm>
            <a:off x="856800" y="360000"/>
            <a:ext cx="3009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Arrow: Pentagon 20">
            <a:extLst>
              <a:ext uri="{FF2B5EF4-FFF2-40B4-BE49-F238E27FC236}">
                <a16:creationId xmlns:a16="http://schemas.microsoft.com/office/drawing/2014/main" id="{5D7E663E-B69D-4A45-A3A0-0948D57BE102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1" name="Arrow: Chevron 21">
            <a:extLst>
              <a:ext uri="{FF2B5EF4-FFF2-40B4-BE49-F238E27FC236}">
                <a16:creationId xmlns:a16="http://schemas.microsoft.com/office/drawing/2014/main" id="{803E0525-FC2C-4084-9B58-AD6100DF801B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12" name="Arrow: Chevron 22">
            <a:extLst>
              <a:ext uri="{FF2B5EF4-FFF2-40B4-BE49-F238E27FC236}">
                <a16:creationId xmlns:a16="http://schemas.microsoft.com/office/drawing/2014/main" id="{F5936569-6C6D-418F-9DA9-F13BA99895BE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113" name="Arrow: Chevron 18">
            <a:extLst>
              <a:ext uri="{FF2B5EF4-FFF2-40B4-BE49-F238E27FC236}">
                <a16:creationId xmlns:a16="http://schemas.microsoft.com/office/drawing/2014/main" id="{FE3C1AF9-8175-4D2D-A7D9-ECFBE832695D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</p:spTree>
    <p:extLst>
      <p:ext uri="{BB962C8B-B14F-4D97-AF65-F5344CB8AC3E}">
        <p14:creationId xmlns:p14="http://schemas.microsoft.com/office/powerpoint/2010/main" val="192584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3B2530C-76EC-4341-821F-592094EB5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31" y="3349266"/>
            <a:ext cx="5596776" cy="2916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01175E8-79D6-6C2C-6768-841BFE647BD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06072-1C7B-3E20-616E-70684F9293AE}"/>
              </a:ext>
            </a:extLst>
          </p:cNvPr>
          <p:cNvSpPr txBox="1"/>
          <p:nvPr/>
        </p:nvSpPr>
        <p:spPr>
          <a:xfrm>
            <a:off x="412048" y="1139281"/>
            <a:ext cx="110109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315 experiences from the Waterloo-IV dataset</a:t>
            </a: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Input space: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IF values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Output space: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scores assigned to the experiences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53E6A05-725E-ABE8-5FBA-9CF56F5A6F5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00EDD73-F437-3055-F4B2-A805F4839B7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52E3BAFD-C632-D525-ED61-15EEBBF04E6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2B0A5E8-E3DD-0040-24E5-01AF90DD85A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C124A96F-FD8B-FF12-D565-8134E489EB8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BC3D722F-C5DF-01EB-464F-6EA6A059499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793F6359-9E30-3F90-11E2-56BB31FD1D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00C652D8-AE0C-443F-133F-D2DBC46411C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6FB2F6D5-5EDD-FF6A-6AF5-37C6A9C9ACC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147884DB-BD8F-6CE3-90A9-CA92AEF9723D}"/>
              </a:ext>
            </a:extLst>
          </p:cNvPr>
          <p:cNvSpPr/>
          <p:nvPr/>
        </p:nvSpPr>
        <p:spPr>
          <a:xfrm rot="1080000">
            <a:off x="4370620" y="4193408"/>
            <a:ext cx="1791926" cy="308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78E4E0-8CF3-9C15-F68A-7C91FDB91815}"/>
              </a:ext>
            </a:extLst>
          </p:cNvPr>
          <p:cNvSpPr txBox="1"/>
          <p:nvPr/>
        </p:nvSpPr>
        <p:spPr>
          <a:xfrm rot="1080000">
            <a:off x="4453142" y="3825989"/>
            <a:ext cx="199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7EDAF7-53BF-E14B-AA7A-0D204188BC4D}"/>
              </a:ext>
            </a:extLst>
          </p:cNvPr>
          <p:cNvSpPr txBox="1"/>
          <p:nvPr/>
        </p:nvSpPr>
        <p:spPr>
          <a:xfrm>
            <a:off x="397404" y="2555845"/>
            <a:ext cx="1211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1-20 (bad)       21-40 (poor)        41-60 (fair)      61-80 (good)      81-100 (excellent)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1FC649A-7D22-F843-83D6-AB82D3801DC1}"/>
              </a:ext>
            </a:extLst>
          </p:cNvPr>
          <p:cNvSpPr/>
          <p:nvPr/>
        </p:nvSpPr>
        <p:spPr>
          <a:xfrm>
            <a:off x="507584" y="2695452"/>
            <a:ext cx="244005" cy="244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Merge 56">
            <a:extLst>
              <a:ext uri="{FF2B5EF4-FFF2-40B4-BE49-F238E27FC236}">
                <a16:creationId xmlns:a16="http://schemas.microsoft.com/office/drawing/2014/main" id="{B8E4430A-B440-644D-A802-709541D27CCB}"/>
              </a:ext>
            </a:extLst>
          </p:cNvPr>
          <p:cNvSpPr/>
          <p:nvPr/>
        </p:nvSpPr>
        <p:spPr>
          <a:xfrm>
            <a:off x="2528575" y="2712656"/>
            <a:ext cx="244005" cy="239679"/>
          </a:xfrm>
          <a:prstGeom prst="flowChartMerge">
            <a:avLst/>
          </a:prstGeom>
          <a:solidFill>
            <a:srgbClr val="FF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entagon 57">
            <a:extLst>
              <a:ext uri="{FF2B5EF4-FFF2-40B4-BE49-F238E27FC236}">
                <a16:creationId xmlns:a16="http://schemas.microsoft.com/office/drawing/2014/main" id="{9A6CE614-3003-4742-865A-DE81331822B0}"/>
              </a:ext>
            </a:extLst>
          </p:cNvPr>
          <p:cNvSpPr/>
          <p:nvPr/>
        </p:nvSpPr>
        <p:spPr>
          <a:xfrm>
            <a:off x="6836544" y="2690753"/>
            <a:ext cx="248409" cy="244005"/>
          </a:xfrm>
          <a:prstGeom prst="pentagon">
            <a:avLst/>
          </a:prstGeom>
          <a:solidFill>
            <a:srgbClr val="90EE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C987D9B2-5529-3F47-814E-5FCB1DF39926}"/>
              </a:ext>
            </a:extLst>
          </p:cNvPr>
          <p:cNvSpPr/>
          <p:nvPr/>
        </p:nvSpPr>
        <p:spPr>
          <a:xfrm>
            <a:off x="4833238" y="2698672"/>
            <a:ext cx="248409" cy="244005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A6447F-F410-054C-B441-BE7BB43DB43D}"/>
              </a:ext>
            </a:extLst>
          </p:cNvPr>
          <p:cNvSpPr/>
          <p:nvPr/>
        </p:nvSpPr>
        <p:spPr>
          <a:xfrm>
            <a:off x="9087515" y="2687759"/>
            <a:ext cx="248409" cy="248409"/>
          </a:xfrm>
          <a:prstGeom prst="rect">
            <a:avLst/>
          </a:prstGeom>
          <a:solidFill>
            <a:srgbClr val="006400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10EE88DC-30D0-4365-8975-F4DF60B859C7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D1CA2CAB-C0A5-418A-AF92-607311A3F78B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Sample the Experience Set Representatively?</a:t>
            </a:r>
          </a:p>
        </p:txBody>
      </p:sp>
      <p:sp>
        <p:nvSpPr>
          <p:cNvPr id="31" name="Footer Placeholder 42">
            <a:extLst>
              <a:ext uri="{FF2B5EF4-FFF2-40B4-BE49-F238E27FC236}">
                <a16:creationId xmlns:a16="http://schemas.microsoft.com/office/drawing/2014/main" id="{91B5A951-F07B-4E74-A9BC-D8468EFE8BE5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DB1EB4E0-FFFF-4B05-BD90-45E461E6ED04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Pentagon 20">
            <a:extLst>
              <a:ext uri="{FF2B5EF4-FFF2-40B4-BE49-F238E27FC236}">
                <a16:creationId xmlns:a16="http://schemas.microsoft.com/office/drawing/2014/main" id="{5ED67EE8-F8A6-43DA-9FF3-002A73AB7D18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74B5B143-B64F-42BD-AB1E-4444971FA7B0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row: Pentagon 15">
            <a:extLst>
              <a:ext uri="{FF2B5EF4-FFF2-40B4-BE49-F238E27FC236}">
                <a16:creationId xmlns:a16="http://schemas.microsoft.com/office/drawing/2014/main" id="{A4BC625C-DA20-4485-A9A0-6A5555F3982E}"/>
              </a:ext>
            </a:extLst>
          </p:cNvPr>
          <p:cNvSpPr/>
          <p:nvPr/>
        </p:nvSpPr>
        <p:spPr>
          <a:xfrm>
            <a:off x="856800" y="360000"/>
            <a:ext cx="3344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rrow: Pentagon 20">
            <a:extLst>
              <a:ext uri="{FF2B5EF4-FFF2-40B4-BE49-F238E27FC236}">
                <a16:creationId xmlns:a16="http://schemas.microsoft.com/office/drawing/2014/main" id="{066DC2EA-D9D8-40DF-9DFD-DD3E1189F6BD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9" name="Arrow: Chevron 21">
            <a:extLst>
              <a:ext uri="{FF2B5EF4-FFF2-40B4-BE49-F238E27FC236}">
                <a16:creationId xmlns:a16="http://schemas.microsoft.com/office/drawing/2014/main" id="{B8408141-EF1A-4FB5-BEA5-71C264BF1529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40" name="Arrow: Chevron 22">
            <a:extLst>
              <a:ext uri="{FF2B5EF4-FFF2-40B4-BE49-F238E27FC236}">
                <a16:creationId xmlns:a16="http://schemas.microsoft.com/office/drawing/2014/main" id="{03C2668C-D88F-462D-B693-E2848765E2F0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47" name="Arrow: Chevron 18">
            <a:extLst>
              <a:ext uri="{FF2B5EF4-FFF2-40B4-BE49-F238E27FC236}">
                <a16:creationId xmlns:a16="http://schemas.microsoft.com/office/drawing/2014/main" id="{1B9E621D-0DFC-4337-A903-B8BCF051CD2F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</p:spTree>
    <p:extLst>
      <p:ext uri="{BB962C8B-B14F-4D97-AF65-F5344CB8AC3E}">
        <p14:creationId xmlns:p14="http://schemas.microsoft.com/office/powerpoint/2010/main" val="3079521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E10EA-55F7-35ED-E2CE-143253D58C0D}"/>
              </a:ext>
            </a:extLst>
          </p:cNvPr>
          <p:cNvSpPr txBox="1"/>
          <p:nvPr/>
        </p:nvSpPr>
        <p:spPr>
          <a:xfrm>
            <a:off x="1928261" y="5733163"/>
            <a:ext cx="833547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Quick but with poor coverage of the input space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CD2B5908-D4B5-7C98-0FB9-535E395B95B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80045DFD-943C-D69C-244C-4E8AD8FAFCF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DAC79246-FEBB-D484-393E-1CE6953C054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08552506-FAE8-83BD-7420-5C0D7BFFE5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7BB4E15B-2516-46DF-8F6C-FAB5CCB8B21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D93DC332-FDE7-8F04-B316-EDADFA64B10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4FC1A268-6546-DFA5-DEA3-6432FC46707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8B9817BD-AF79-F84B-8980-C4EF40A3A23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1321E8F2-87C4-2357-BAEB-7808BAE1699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8">
            <a:extLst>
              <a:ext uri="{FF2B5EF4-FFF2-40B4-BE49-F238E27FC236}">
                <a16:creationId xmlns:a16="http://schemas.microsoft.com/office/drawing/2014/main" id="{249D364D-7579-BF35-F41D-B7F8DE2E6C7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28691497-4F4F-F29E-B9FA-F5AEC431168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44C690-CA85-A972-570E-571A596AF7CD}"/>
              </a:ext>
            </a:extLst>
          </p:cNvPr>
          <p:cNvSpPr txBox="1"/>
          <p:nvPr/>
        </p:nvSpPr>
        <p:spPr>
          <a:xfrm>
            <a:off x="397404" y="1246665"/>
            <a:ext cx="1211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1-20 (bad)       21-40 (poor)        41-60 (fair)      61-80 (good)      81-100(excellent)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F7369DA-A710-47C6-DE29-AEDE581434A0}"/>
              </a:ext>
            </a:extLst>
          </p:cNvPr>
          <p:cNvSpPr/>
          <p:nvPr/>
        </p:nvSpPr>
        <p:spPr>
          <a:xfrm>
            <a:off x="507584" y="1386272"/>
            <a:ext cx="244005" cy="244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>
            <a:extLst>
              <a:ext uri="{FF2B5EF4-FFF2-40B4-BE49-F238E27FC236}">
                <a16:creationId xmlns:a16="http://schemas.microsoft.com/office/drawing/2014/main" id="{45CAA494-6FF3-E5EB-EDF5-5627D2E895B2}"/>
              </a:ext>
            </a:extLst>
          </p:cNvPr>
          <p:cNvSpPr/>
          <p:nvPr/>
        </p:nvSpPr>
        <p:spPr>
          <a:xfrm>
            <a:off x="2528575" y="1403476"/>
            <a:ext cx="244005" cy="239679"/>
          </a:xfrm>
          <a:prstGeom prst="flowChartMerge">
            <a:avLst/>
          </a:prstGeom>
          <a:solidFill>
            <a:srgbClr val="FF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entagon 57">
            <a:extLst>
              <a:ext uri="{FF2B5EF4-FFF2-40B4-BE49-F238E27FC236}">
                <a16:creationId xmlns:a16="http://schemas.microsoft.com/office/drawing/2014/main" id="{7306921E-5095-E171-13E1-42B2B6CF4C6F}"/>
              </a:ext>
            </a:extLst>
          </p:cNvPr>
          <p:cNvSpPr/>
          <p:nvPr/>
        </p:nvSpPr>
        <p:spPr>
          <a:xfrm>
            <a:off x="6836544" y="1381573"/>
            <a:ext cx="248409" cy="244005"/>
          </a:xfrm>
          <a:prstGeom prst="pentagon">
            <a:avLst/>
          </a:prstGeom>
          <a:solidFill>
            <a:srgbClr val="90EE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>
            <a:extLst>
              <a:ext uri="{FF2B5EF4-FFF2-40B4-BE49-F238E27FC236}">
                <a16:creationId xmlns:a16="http://schemas.microsoft.com/office/drawing/2014/main" id="{053B7BC0-D068-E086-0FCF-7ED84D90E660}"/>
              </a:ext>
            </a:extLst>
          </p:cNvPr>
          <p:cNvSpPr/>
          <p:nvPr/>
        </p:nvSpPr>
        <p:spPr>
          <a:xfrm>
            <a:off x="4833238" y="1389492"/>
            <a:ext cx="248409" cy="244005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355E455-60BA-6EF2-3D76-7FB64226D70C}"/>
              </a:ext>
            </a:extLst>
          </p:cNvPr>
          <p:cNvSpPr/>
          <p:nvPr/>
        </p:nvSpPr>
        <p:spPr>
          <a:xfrm>
            <a:off x="9087515" y="1378579"/>
            <a:ext cx="248409" cy="248409"/>
          </a:xfrm>
          <a:prstGeom prst="rect">
            <a:avLst/>
          </a:prstGeom>
          <a:solidFill>
            <a:srgbClr val="006400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93BC82D-D504-36D0-F5CE-3F60183FB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353005"/>
            <a:ext cx="5596776" cy="2916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BBAD0F-6F5F-B6DB-A4D6-DFCE8BCF5559}"/>
              </a:ext>
            </a:extLst>
          </p:cNvPr>
          <p:cNvSpPr txBox="1"/>
          <p:nvPr/>
        </p:nvSpPr>
        <p:spPr>
          <a:xfrm>
            <a:off x="1908000" y="1849871"/>
            <a:ext cx="2934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315 experiences</a:t>
            </a:r>
          </a:p>
        </p:txBody>
      </p:sp>
      <p:pic>
        <p:nvPicPr>
          <p:cNvPr id="63" name="Picture 62" descr="A diagram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F124C69E-3A1F-CF3A-F3E7-2DD67F071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2353005"/>
            <a:ext cx="5683488" cy="2916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0E0164-3F0F-15F4-96E0-FE4CC72B2893}"/>
              </a:ext>
            </a:extLst>
          </p:cNvPr>
          <p:cNvCxnSpPr/>
          <p:nvPr/>
        </p:nvCxnSpPr>
        <p:spPr>
          <a:xfrm>
            <a:off x="7170833" y="4270077"/>
            <a:ext cx="469582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E929D3-2BF1-F6F4-DDC8-59BE54F1B0B5}"/>
              </a:ext>
            </a:extLst>
          </p:cNvPr>
          <p:cNvCxnSpPr>
            <a:cxnSpLocks/>
          </p:cNvCxnSpPr>
          <p:nvPr/>
        </p:nvCxnSpPr>
        <p:spPr>
          <a:xfrm flipV="1">
            <a:off x="11438532" y="2287542"/>
            <a:ext cx="0" cy="23269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D5C6DA4-D20C-F248-A79E-AA71304C5DDF}"/>
              </a:ext>
            </a:extLst>
          </p:cNvPr>
          <p:cNvSpPr txBox="1"/>
          <p:nvPr/>
        </p:nvSpPr>
        <p:spPr>
          <a:xfrm>
            <a:off x="7312186" y="1849871"/>
            <a:ext cx="443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experiences chosen by RS</a:t>
            </a:r>
          </a:p>
        </p:txBody>
      </p:sp>
      <p:sp>
        <p:nvSpPr>
          <p:cNvPr id="47" name="Slide Number Placeholder 8">
            <a:extLst>
              <a:ext uri="{FF2B5EF4-FFF2-40B4-BE49-F238E27FC236}">
                <a16:creationId xmlns:a16="http://schemas.microsoft.com/office/drawing/2014/main" id="{687597DB-E4E8-4593-A36A-4B3B3760B286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66C4FDE5-45B9-4601-9A45-2FA08B539315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cs typeface="Times New Roman" panose="02020603050405020304" pitchFamily="18" charset="0"/>
              </a:rPr>
              <a:t>Random Sampling (RS)</a:t>
            </a:r>
          </a:p>
        </p:txBody>
      </p:sp>
      <p:sp>
        <p:nvSpPr>
          <p:cNvPr id="42" name="Footer Placeholder 42">
            <a:extLst>
              <a:ext uri="{FF2B5EF4-FFF2-40B4-BE49-F238E27FC236}">
                <a16:creationId xmlns:a16="http://schemas.microsoft.com/office/drawing/2014/main" id="{B2990E32-C398-4B35-891D-5E44FAC14F2D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3C5F7801-30A2-4F56-8E6C-578A87679DB9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rrow: Pentagon 20">
            <a:extLst>
              <a:ext uri="{FF2B5EF4-FFF2-40B4-BE49-F238E27FC236}">
                <a16:creationId xmlns:a16="http://schemas.microsoft.com/office/drawing/2014/main" id="{67AC7740-18CD-4EBE-BC06-EB59528463EF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rrow: Pentagon 20">
            <a:extLst>
              <a:ext uri="{FF2B5EF4-FFF2-40B4-BE49-F238E27FC236}">
                <a16:creationId xmlns:a16="http://schemas.microsoft.com/office/drawing/2014/main" id="{25E5F40D-9C19-42B4-9C9A-14CC54613B2E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rrow: Pentagon 15">
            <a:extLst>
              <a:ext uri="{FF2B5EF4-FFF2-40B4-BE49-F238E27FC236}">
                <a16:creationId xmlns:a16="http://schemas.microsoft.com/office/drawing/2014/main" id="{A42A1792-7C72-4779-8CF2-D9543409AE68}"/>
              </a:ext>
            </a:extLst>
          </p:cNvPr>
          <p:cNvSpPr/>
          <p:nvPr/>
        </p:nvSpPr>
        <p:spPr>
          <a:xfrm>
            <a:off x="856800" y="360000"/>
            <a:ext cx="3679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rrow: Pentagon 20">
            <a:extLst>
              <a:ext uri="{FF2B5EF4-FFF2-40B4-BE49-F238E27FC236}">
                <a16:creationId xmlns:a16="http://schemas.microsoft.com/office/drawing/2014/main" id="{6DBAEDBF-7BC2-400B-A8C7-6A20CB214D8F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9" name="Arrow: Chevron 21">
            <a:extLst>
              <a:ext uri="{FF2B5EF4-FFF2-40B4-BE49-F238E27FC236}">
                <a16:creationId xmlns:a16="http://schemas.microsoft.com/office/drawing/2014/main" id="{ACA131E1-E8B0-44AF-B80C-B1346CB3FDA4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50" name="Arrow: Chevron 22">
            <a:extLst>
              <a:ext uri="{FF2B5EF4-FFF2-40B4-BE49-F238E27FC236}">
                <a16:creationId xmlns:a16="http://schemas.microsoft.com/office/drawing/2014/main" id="{91E6AA82-1279-40B9-9296-30BF214C4C5A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51" name="Arrow: Chevron 18">
            <a:extLst>
              <a:ext uri="{FF2B5EF4-FFF2-40B4-BE49-F238E27FC236}">
                <a16:creationId xmlns:a16="http://schemas.microsoft.com/office/drawing/2014/main" id="{93409EE1-7884-44AD-9CBF-735EFF67912C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</p:spTree>
    <p:extLst>
      <p:ext uri="{BB962C8B-B14F-4D97-AF65-F5344CB8AC3E}">
        <p14:creationId xmlns:p14="http://schemas.microsoft.com/office/powerpoint/2010/main" val="391008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D24435-28E0-8E22-A035-DB113E6CD8B1}"/>
              </a:ext>
            </a:extLst>
          </p:cNvPr>
          <p:cNvSpPr txBox="1"/>
          <p:nvPr/>
        </p:nvSpPr>
        <p:spPr>
          <a:xfrm>
            <a:off x="288000" y="1085006"/>
            <a:ext cx="1101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ℹ️ GS accounts for Euclidean distances in the space of IF values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2795B368-08F7-84E9-8573-03D7E13D61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CBFEBB5D-C036-63A4-0A13-7EE8998EE8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2632B3E3-FD16-7112-5A80-62E05E9B4D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A403B847-6024-CCAE-372D-DE1C7AAC6AA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03DD91EF-6FF0-686D-A3BD-892BE4EEE09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18700E7D-FD06-B4D1-AC77-BC0991F8AD7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EBBA3102-EE24-2578-EC41-E5BBD07EC44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87EF1A28-AB28-0E13-D27B-A47019EBD41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3A104B28-DEA0-195D-4A45-2B1EBAE4C9D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lide Number Placeholder 8">
            <a:extLst>
              <a:ext uri="{FF2B5EF4-FFF2-40B4-BE49-F238E27FC236}">
                <a16:creationId xmlns:a16="http://schemas.microsoft.com/office/drawing/2014/main" id="{C5F25EED-5C01-FD4A-95A5-7A0D3F13B36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4" name="Picture 13" descr="A graph of colored dots&#10;&#10;Description automatically generated with medium confidence">
            <a:extLst>
              <a:ext uri="{FF2B5EF4-FFF2-40B4-BE49-F238E27FC236}">
                <a16:creationId xmlns:a16="http://schemas.microsoft.com/office/drawing/2014/main" id="{45B103CB-C98C-EB96-AA7A-7817E6DB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2556000"/>
            <a:ext cx="5708512" cy="2916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4C511B6-0EF6-3B40-8380-FCD2799BDDB1}"/>
              </a:ext>
            </a:extLst>
          </p:cNvPr>
          <p:cNvSpPr txBox="1"/>
          <p:nvPr/>
        </p:nvSpPr>
        <p:spPr>
          <a:xfrm>
            <a:off x="2982227" y="5708165"/>
            <a:ext cx="6227545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Poor coverage of the output space</a:t>
            </a:r>
          </a:p>
        </p:txBody>
      </p:sp>
      <p:pic>
        <p:nvPicPr>
          <p:cNvPr id="37" name="Picture 36" descr="A diagram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C6D1F2DE-6C4A-664A-B138-10F9073D7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555134"/>
            <a:ext cx="5683488" cy="2916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913DB81-6BB5-DB41-A481-0ABB035E23C5}"/>
              </a:ext>
            </a:extLst>
          </p:cNvPr>
          <p:cNvSpPr txBox="1"/>
          <p:nvPr/>
        </p:nvSpPr>
        <p:spPr>
          <a:xfrm>
            <a:off x="1279862" y="2039528"/>
            <a:ext cx="443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experiences chosen by 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29B0AE-1979-0446-A94C-B24E3E545F12}"/>
              </a:ext>
            </a:extLst>
          </p:cNvPr>
          <p:cNvSpPr txBox="1"/>
          <p:nvPr/>
        </p:nvSpPr>
        <p:spPr>
          <a:xfrm>
            <a:off x="7342492" y="2039528"/>
            <a:ext cx="443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experiences chosen by GS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A53AF0-240F-FD4B-901F-4E22A979A497}"/>
              </a:ext>
            </a:extLst>
          </p:cNvPr>
          <p:cNvSpPr txBox="1"/>
          <p:nvPr/>
        </p:nvSpPr>
        <p:spPr>
          <a:xfrm>
            <a:off x="397404" y="1533273"/>
            <a:ext cx="1211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1-20 (bad)       21-40 (poor)        41-60 (fair)      61-80 (good)      81-100(excellent)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A8FEDA-850E-4043-9BB5-734DE3591E8F}"/>
              </a:ext>
            </a:extLst>
          </p:cNvPr>
          <p:cNvSpPr/>
          <p:nvPr/>
        </p:nvSpPr>
        <p:spPr>
          <a:xfrm>
            <a:off x="507584" y="1672880"/>
            <a:ext cx="244005" cy="244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56">
            <a:extLst>
              <a:ext uri="{FF2B5EF4-FFF2-40B4-BE49-F238E27FC236}">
                <a16:creationId xmlns:a16="http://schemas.microsoft.com/office/drawing/2014/main" id="{8A71A1CF-8761-4C46-A3BC-A318566EDFA4}"/>
              </a:ext>
            </a:extLst>
          </p:cNvPr>
          <p:cNvSpPr/>
          <p:nvPr/>
        </p:nvSpPr>
        <p:spPr>
          <a:xfrm>
            <a:off x="2528575" y="1690084"/>
            <a:ext cx="244005" cy="239679"/>
          </a:xfrm>
          <a:prstGeom prst="flowChartMerge">
            <a:avLst/>
          </a:prstGeom>
          <a:solidFill>
            <a:srgbClr val="FF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entagon 57">
            <a:extLst>
              <a:ext uri="{FF2B5EF4-FFF2-40B4-BE49-F238E27FC236}">
                <a16:creationId xmlns:a16="http://schemas.microsoft.com/office/drawing/2014/main" id="{DD02A6F8-8060-1246-BC52-8D79F8435CCC}"/>
              </a:ext>
            </a:extLst>
          </p:cNvPr>
          <p:cNvSpPr/>
          <p:nvPr/>
        </p:nvSpPr>
        <p:spPr>
          <a:xfrm>
            <a:off x="6836544" y="1668181"/>
            <a:ext cx="248409" cy="244005"/>
          </a:xfrm>
          <a:prstGeom prst="pentagon">
            <a:avLst/>
          </a:prstGeom>
          <a:solidFill>
            <a:srgbClr val="90EE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D411B8DD-BC0D-5046-9352-29197A791F59}"/>
              </a:ext>
            </a:extLst>
          </p:cNvPr>
          <p:cNvSpPr/>
          <p:nvPr/>
        </p:nvSpPr>
        <p:spPr>
          <a:xfrm>
            <a:off x="4833238" y="1676100"/>
            <a:ext cx="248409" cy="244005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B1D824-3238-F84D-BF61-F6EC7143E9B3}"/>
              </a:ext>
            </a:extLst>
          </p:cNvPr>
          <p:cNvSpPr/>
          <p:nvPr/>
        </p:nvSpPr>
        <p:spPr>
          <a:xfrm>
            <a:off x="9087515" y="1665187"/>
            <a:ext cx="248409" cy="248409"/>
          </a:xfrm>
          <a:prstGeom prst="rect">
            <a:avLst/>
          </a:prstGeom>
          <a:solidFill>
            <a:srgbClr val="006400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E16424D9-6B9D-4782-A217-BD1838D69AC5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42">
            <a:extLst>
              <a:ext uri="{FF2B5EF4-FFF2-40B4-BE49-F238E27FC236}">
                <a16:creationId xmlns:a16="http://schemas.microsoft.com/office/drawing/2014/main" id="{4C31E535-4A5A-4232-AC53-BAA7855C3834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F2BF6AF5-E4F6-4C74-B46C-EA1EE98C6D0D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cs typeface="Times New Roman" panose="02020603050405020304" pitchFamily="18" charset="0"/>
              </a:rPr>
              <a:t>Greedy Sampling (GS)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BB341E52-3208-4BA3-8845-58D2758EA022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Pentagon 20">
            <a:extLst>
              <a:ext uri="{FF2B5EF4-FFF2-40B4-BE49-F238E27FC236}">
                <a16:creationId xmlns:a16="http://schemas.microsoft.com/office/drawing/2014/main" id="{4498D13F-F029-4D05-A82D-80C772CB20D9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09011390-97C1-4066-A65D-FB65F9A3D56D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row: Pentagon 15">
            <a:extLst>
              <a:ext uri="{FF2B5EF4-FFF2-40B4-BE49-F238E27FC236}">
                <a16:creationId xmlns:a16="http://schemas.microsoft.com/office/drawing/2014/main" id="{71105B97-666C-47A7-A197-7BE94AD855FA}"/>
              </a:ext>
            </a:extLst>
          </p:cNvPr>
          <p:cNvSpPr/>
          <p:nvPr/>
        </p:nvSpPr>
        <p:spPr>
          <a:xfrm>
            <a:off x="856800" y="360000"/>
            <a:ext cx="4014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rrow: Pentagon 20">
            <a:extLst>
              <a:ext uri="{FF2B5EF4-FFF2-40B4-BE49-F238E27FC236}">
                <a16:creationId xmlns:a16="http://schemas.microsoft.com/office/drawing/2014/main" id="{ECCD7FE3-0FDC-434C-B2C8-36C96E317057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9" name="Arrow: Chevron 21">
            <a:extLst>
              <a:ext uri="{FF2B5EF4-FFF2-40B4-BE49-F238E27FC236}">
                <a16:creationId xmlns:a16="http://schemas.microsoft.com/office/drawing/2014/main" id="{32FA4DA5-0759-4932-84E4-B1C0FE839812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51" name="Arrow: Chevron 22">
            <a:extLst>
              <a:ext uri="{FF2B5EF4-FFF2-40B4-BE49-F238E27FC236}">
                <a16:creationId xmlns:a16="http://schemas.microsoft.com/office/drawing/2014/main" id="{21C85661-E7BC-4EF1-A216-5C1D702E87D5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52" name="Arrow: Chevron 18">
            <a:extLst>
              <a:ext uri="{FF2B5EF4-FFF2-40B4-BE49-F238E27FC236}">
                <a16:creationId xmlns:a16="http://schemas.microsoft.com/office/drawing/2014/main" id="{A70B8DDF-4E62-462A-9C99-A3F540180D6E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</p:spTree>
    <p:extLst>
      <p:ext uri="{BB962C8B-B14F-4D97-AF65-F5344CB8AC3E}">
        <p14:creationId xmlns:p14="http://schemas.microsoft.com/office/powerpoint/2010/main" val="4249296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BF4AE6A-EF99-4358-7A27-56E81E89D57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850BDE3-7AFE-AD48-CE32-B513A066FE6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9B5F2AC-29CC-D5D1-5D99-C2CFE187B5B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1D536D28-6D5E-8EFC-3231-9D7F2BE26E0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B5E7A7B-7F9D-C91E-D0CD-09EB163804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2B207F2D-8729-12A9-9046-CBB44210758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8974A24C-3CCE-8E90-496F-AE0E95887CD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03A47F06-0D11-1458-DEB9-10E414F0AD6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71F6E0F0-7078-3CBF-7799-F8646579878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24B67DDB-9CD5-A736-E725-12909F71216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id="{961A2AEB-3902-2FA7-C36C-52BF8AA33577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5" name="Picture 14" descr="A diagram of a number of colored dots&#10;&#10;Description automatically generated with medium confidence">
            <a:extLst>
              <a:ext uri="{FF2B5EF4-FFF2-40B4-BE49-F238E27FC236}">
                <a16:creationId xmlns:a16="http://schemas.microsoft.com/office/drawing/2014/main" id="{09C7FADA-8F2A-4753-9A30-D11DE4865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2556000"/>
            <a:ext cx="5675746" cy="2916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12DAE1C-7B65-C048-87B0-931DE141EC3B}"/>
              </a:ext>
            </a:extLst>
          </p:cNvPr>
          <p:cNvSpPr txBox="1"/>
          <p:nvPr/>
        </p:nvSpPr>
        <p:spPr>
          <a:xfrm>
            <a:off x="2673683" y="5774571"/>
            <a:ext cx="756078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Highest complexity with initially small gains</a:t>
            </a:r>
          </a:p>
        </p:txBody>
      </p:sp>
      <p:pic>
        <p:nvPicPr>
          <p:cNvPr id="44" name="Picture 43" descr="A graph of colored dots&#10;&#10;Description automatically generated with medium confidence">
            <a:extLst>
              <a:ext uri="{FF2B5EF4-FFF2-40B4-BE49-F238E27FC236}">
                <a16:creationId xmlns:a16="http://schemas.microsoft.com/office/drawing/2014/main" id="{448CD7F0-ABC7-A34A-8068-61605C1D6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556000"/>
            <a:ext cx="5708512" cy="2916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1D4FEB0-F459-C84C-BB44-D39DD0C3C049}"/>
              </a:ext>
            </a:extLst>
          </p:cNvPr>
          <p:cNvSpPr txBox="1"/>
          <p:nvPr/>
        </p:nvSpPr>
        <p:spPr>
          <a:xfrm>
            <a:off x="1405704" y="2052000"/>
            <a:ext cx="443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experiences chosen by GS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45519D-4B27-0B44-9979-E02A4BA900D3}"/>
              </a:ext>
            </a:extLst>
          </p:cNvPr>
          <p:cNvSpPr txBox="1"/>
          <p:nvPr/>
        </p:nvSpPr>
        <p:spPr>
          <a:xfrm>
            <a:off x="7236000" y="2052000"/>
            <a:ext cx="443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experiences chosen by IGS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8D5BA3-232A-9B43-8A22-5DACBD9233F7}"/>
              </a:ext>
            </a:extLst>
          </p:cNvPr>
          <p:cNvSpPr txBox="1"/>
          <p:nvPr/>
        </p:nvSpPr>
        <p:spPr>
          <a:xfrm>
            <a:off x="397404" y="1562148"/>
            <a:ext cx="1211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1-20 (bad)       21-40 (poor)        41-60 (fair)      61-80 (good)      81-100(excellent)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3244395-ACE7-7D40-BE63-935B5951DBEF}"/>
              </a:ext>
            </a:extLst>
          </p:cNvPr>
          <p:cNvSpPr/>
          <p:nvPr/>
        </p:nvSpPr>
        <p:spPr>
          <a:xfrm>
            <a:off x="507584" y="1701755"/>
            <a:ext cx="244005" cy="244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Merge 56">
            <a:extLst>
              <a:ext uri="{FF2B5EF4-FFF2-40B4-BE49-F238E27FC236}">
                <a16:creationId xmlns:a16="http://schemas.microsoft.com/office/drawing/2014/main" id="{F465AFA2-ED27-6D44-86AD-9D592924ACB1}"/>
              </a:ext>
            </a:extLst>
          </p:cNvPr>
          <p:cNvSpPr/>
          <p:nvPr/>
        </p:nvSpPr>
        <p:spPr>
          <a:xfrm>
            <a:off x="2528575" y="1718959"/>
            <a:ext cx="244005" cy="239679"/>
          </a:xfrm>
          <a:prstGeom prst="flowChartMerge">
            <a:avLst/>
          </a:prstGeom>
          <a:solidFill>
            <a:srgbClr val="FF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entagon 57">
            <a:extLst>
              <a:ext uri="{FF2B5EF4-FFF2-40B4-BE49-F238E27FC236}">
                <a16:creationId xmlns:a16="http://schemas.microsoft.com/office/drawing/2014/main" id="{AF9F5C65-B4FF-BB43-A659-4ECB94A3E4CA}"/>
              </a:ext>
            </a:extLst>
          </p:cNvPr>
          <p:cNvSpPr/>
          <p:nvPr/>
        </p:nvSpPr>
        <p:spPr>
          <a:xfrm>
            <a:off x="6836544" y="1697056"/>
            <a:ext cx="248409" cy="244005"/>
          </a:xfrm>
          <a:prstGeom prst="pentagon">
            <a:avLst/>
          </a:prstGeom>
          <a:solidFill>
            <a:srgbClr val="90EE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2E3D21A7-DB4E-8243-BC64-66ED3B6065F0}"/>
              </a:ext>
            </a:extLst>
          </p:cNvPr>
          <p:cNvSpPr/>
          <p:nvPr/>
        </p:nvSpPr>
        <p:spPr>
          <a:xfrm>
            <a:off x="4833238" y="1704975"/>
            <a:ext cx="248409" cy="244005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5FA4D33-A485-BF43-92DC-3C15BF17C7A8}"/>
              </a:ext>
            </a:extLst>
          </p:cNvPr>
          <p:cNvSpPr/>
          <p:nvPr/>
        </p:nvSpPr>
        <p:spPr>
          <a:xfrm>
            <a:off x="9087515" y="1694062"/>
            <a:ext cx="248409" cy="248409"/>
          </a:xfrm>
          <a:prstGeom prst="rect">
            <a:avLst/>
          </a:prstGeom>
          <a:solidFill>
            <a:srgbClr val="006400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593E7C-3171-7647-8957-68AA0912A4E1}"/>
              </a:ext>
            </a:extLst>
          </p:cNvPr>
          <p:cNvSpPr txBox="1"/>
          <p:nvPr/>
        </p:nvSpPr>
        <p:spPr>
          <a:xfrm>
            <a:off x="288000" y="1105959"/>
            <a:ext cx="1169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IGS accounts for Euclidean distances in both spaces of IF values and scores</a:t>
            </a:r>
          </a:p>
        </p:txBody>
      </p: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7F06966E-3FA0-4400-A2AD-5CEFD3EF0451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oter Placeholder 42">
            <a:extLst>
              <a:ext uri="{FF2B5EF4-FFF2-40B4-BE49-F238E27FC236}">
                <a16:creationId xmlns:a16="http://schemas.microsoft.com/office/drawing/2014/main" id="{609EC821-F6A0-4E0F-B159-12DE71E1ED94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3F132B10-9D59-4D9F-AA96-31B2D56281DE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cs typeface="Times New Roman" panose="02020603050405020304" pitchFamily="18" charset="0"/>
              </a:rPr>
              <a:t>Improved Greedy Sampling (IGS)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21497958-4E2E-4657-BD3E-03B894E3A5F6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E8C8F573-7A41-42AB-9A6F-BAEAC354F7AD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row: Pentagon 20">
            <a:extLst>
              <a:ext uri="{FF2B5EF4-FFF2-40B4-BE49-F238E27FC236}">
                <a16:creationId xmlns:a16="http://schemas.microsoft.com/office/drawing/2014/main" id="{A656BFEA-B8EF-45F4-90C3-221BE9CF7DEA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Pentagon 15">
            <a:extLst>
              <a:ext uri="{FF2B5EF4-FFF2-40B4-BE49-F238E27FC236}">
                <a16:creationId xmlns:a16="http://schemas.microsoft.com/office/drawing/2014/main" id="{CEA91BCB-03F0-43C6-979C-27501B0AA74C}"/>
              </a:ext>
            </a:extLst>
          </p:cNvPr>
          <p:cNvSpPr/>
          <p:nvPr/>
        </p:nvSpPr>
        <p:spPr>
          <a:xfrm>
            <a:off x="856800" y="360000"/>
            <a:ext cx="4348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rrow: Pentagon 20">
            <a:extLst>
              <a:ext uri="{FF2B5EF4-FFF2-40B4-BE49-F238E27FC236}">
                <a16:creationId xmlns:a16="http://schemas.microsoft.com/office/drawing/2014/main" id="{9F9BC0A0-6CDA-4813-955B-60849E435B3E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8" name="Arrow: Chevron 21">
            <a:extLst>
              <a:ext uri="{FF2B5EF4-FFF2-40B4-BE49-F238E27FC236}">
                <a16:creationId xmlns:a16="http://schemas.microsoft.com/office/drawing/2014/main" id="{F11F8F48-84F8-4345-8117-6FDC12CD5694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39" name="Arrow: Chevron 22">
            <a:extLst>
              <a:ext uri="{FF2B5EF4-FFF2-40B4-BE49-F238E27FC236}">
                <a16:creationId xmlns:a16="http://schemas.microsoft.com/office/drawing/2014/main" id="{C150DC5D-64CD-475D-97DB-D8C3576B970E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40" name="Arrow: Chevron 18">
            <a:extLst>
              <a:ext uri="{FF2B5EF4-FFF2-40B4-BE49-F238E27FC236}">
                <a16:creationId xmlns:a16="http://schemas.microsoft.com/office/drawing/2014/main" id="{D11D961C-3F16-49A3-A2D4-78E463701027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</p:spTree>
    <p:extLst>
      <p:ext uri="{BB962C8B-B14F-4D97-AF65-F5344CB8AC3E}">
        <p14:creationId xmlns:p14="http://schemas.microsoft.com/office/powerpoint/2010/main" val="251756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1F510-3F18-B186-8203-0291967C8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Open Future">
            <a:extLst>
              <a:ext uri="{FF2B5EF4-FFF2-40B4-BE49-F238E27FC236}">
                <a16:creationId xmlns:a16="http://schemas.microsoft.com/office/drawing/2014/main" id="{6863C05C-52DF-59C8-87E7-B375477D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902" y="1583924"/>
            <a:ext cx="2846320" cy="16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bout Netflix - Company Assets">
            <a:extLst>
              <a:ext uri="{FF2B5EF4-FFF2-40B4-BE49-F238E27FC236}">
                <a16:creationId xmlns:a16="http://schemas.microsoft.com/office/drawing/2014/main" id="{BEA901B1-06EE-5329-BBF5-D76B97849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6" y="1202589"/>
            <a:ext cx="690371" cy="6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licación Prime Video en Amazon Appstore">
            <a:extLst>
              <a:ext uri="{FF2B5EF4-FFF2-40B4-BE49-F238E27FC236}">
                <a16:creationId xmlns:a16="http://schemas.microsoft.com/office/drawing/2014/main" id="{420230D1-EA10-E5E2-EAD4-67FB2502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54" y="1952156"/>
            <a:ext cx="664606" cy="6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0 Frequently asked Questions about Amazon CloudFront">
            <a:extLst>
              <a:ext uri="{FF2B5EF4-FFF2-40B4-BE49-F238E27FC236}">
                <a16:creationId xmlns:a16="http://schemas.microsoft.com/office/drawing/2014/main" id="{D05C3D70-0064-F329-9AF8-C12B7F893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9" t="19553" r="30299" b="22837"/>
          <a:stretch/>
        </p:blipFill>
        <p:spPr bwMode="auto">
          <a:xfrm>
            <a:off x="10710392" y="1388285"/>
            <a:ext cx="1442848" cy="83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loud computing, seguridad y ...">
            <a:extLst>
              <a:ext uri="{FF2B5EF4-FFF2-40B4-BE49-F238E27FC236}">
                <a16:creationId xmlns:a16="http://schemas.microsoft.com/office/drawing/2014/main" id="{1DAA8ECC-DA4F-740E-6BCE-EA8BB9EAC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29365" r="20587" b="29702"/>
          <a:stretch/>
        </p:blipFill>
        <p:spPr bwMode="auto">
          <a:xfrm>
            <a:off x="9406411" y="1475279"/>
            <a:ext cx="1344332" cy="70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T&amp;T | World Economic Forum">
            <a:extLst>
              <a:ext uri="{FF2B5EF4-FFF2-40B4-BE49-F238E27FC236}">
                <a16:creationId xmlns:a16="http://schemas.microsoft.com/office/drawing/2014/main" id="{52C96037-053C-B1E1-AA10-1F8AA0ABB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t="14192" r="16472" b="14365"/>
          <a:stretch/>
        </p:blipFill>
        <p:spPr bwMode="auto">
          <a:xfrm>
            <a:off x="5544343" y="1904361"/>
            <a:ext cx="681399" cy="8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7F7A8E-A648-A8B8-616B-926498155325}"/>
              </a:ext>
            </a:extLst>
          </p:cNvPr>
          <p:cNvSpPr txBox="1"/>
          <p:nvPr/>
        </p:nvSpPr>
        <p:spPr>
          <a:xfrm>
            <a:off x="0" y="2777337"/>
            <a:ext cx="3264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over-the-top (OTT)</a:t>
            </a:r>
          </a:p>
          <a:p>
            <a:pPr algn="ctr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streaming providers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9BC266-C602-E277-740C-8FA4455BE0CA}"/>
              </a:ext>
            </a:extLst>
          </p:cNvPr>
          <p:cNvSpPr txBox="1"/>
          <p:nvPr/>
        </p:nvSpPr>
        <p:spPr>
          <a:xfrm>
            <a:off x="6127708" y="3959779"/>
            <a:ext cx="138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19D991-C64F-4378-F46C-06F660493244}"/>
              </a:ext>
            </a:extLst>
          </p:cNvPr>
          <p:cNvSpPr txBox="1"/>
          <p:nvPr/>
        </p:nvSpPr>
        <p:spPr>
          <a:xfrm>
            <a:off x="9854259" y="5122983"/>
            <a:ext cx="187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users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5375A6-15C4-8A9C-B656-E27E3ACABD5F}"/>
              </a:ext>
            </a:extLst>
          </p:cNvPr>
          <p:cNvSpPr txBox="1"/>
          <p:nvPr/>
        </p:nvSpPr>
        <p:spPr>
          <a:xfrm>
            <a:off x="78554" y="5122983"/>
            <a:ext cx="356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content providers (CPs)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141F3C-150B-D413-13F9-0A4F46A5E2F6}"/>
              </a:ext>
            </a:extLst>
          </p:cNvPr>
          <p:cNvSpPr txBox="1"/>
          <p:nvPr/>
        </p:nvSpPr>
        <p:spPr>
          <a:xfrm>
            <a:off x="9389376" y="2200964"/>
            <a:ext cx="255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content delivery networks (CDNs)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84E74661-D6EC-0D51-DDC3-B0395818EAAF}"/>
              </a:ext>
            </a:extLst>
          </p:cNvPr>
          <p:cNvSpPr txBox="1"/>
          <p:nvPr/>
        </p:nvSpPr>
        <p:spPr>
          <a:xfrm>
            <a:off x="4855038" y="2797209"/>
            <a:ext cx="238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Internet service providers (ISPs)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5673FA3-DC56-0A69-8524-339E09CE9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01" y="4115615"/>
            <a:ext cx="642806" cy="752000"/>
          </a:xfrm>
          <a:prstGeom prst="rect">
            <a:avLst/>
          </a:prstGeom>
        </p:spPr>
      </p:pic>
      <p:pic>
        <p:nvPicPr>
          <p:cNvPr id="1042" name="Picture 18" descr="Verizon — Story">
            <a:extLst>
              <a:ext uri="{FF2B5EF4-FFF2-40B4-BE49-F238E27FC236}">
                <a16:creationId xmlns:a16="http://schemas.microsoft.com/office/drawing/2014/main" id="{665FD026-B421-DCB2-B51F-7EE1B4A2D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356" b="71166" l="16452" r="85161">
                        <a14:foregroundMark x1="21613" y1="54601" x2="21613" y2="54601"/>
                        <a14:foregroundMark x1="18710" y1="55828" x2="18710" y2="55828"/>
                        <a14:foregroundMark x1="16452" y1="46012" x2="16452" y2="46012"/>
                        <a14:foregroundMark x1="36774" y1="49693" x2="36774" y2="49693"/>
                        <a14:foregroundMark x1="43548" y1="46012" x2="43548" y2="46012"/>
                        <a14:foregroundMark x1="44194" y1="38037" x2="44194" y2="38037"/>
                        <a14:foregroundMark x1="50000" y1="45399" x2="50000" y2="45399"/>
                        <a14:foregroundMark x1="58387" y1="46626" x2="58387" y2="46626"/>
                        <a14:foregroundMark x1="69032" y1="47853" x2="69032" y2="47853"/>
                        <a14:foregroundMark x1="79355" y1="47853" x2="79355" y2="47853"/>
                        <a14:foregroundMark x1="85161" y1="34356" x2="85161" y2="34356"/>
                        <a14:foregroundMark x1="79677" y1="48466" x2="79677" y2="48466"/>
                        <a14:foregroundMark x1="80000" y1="48466" x2="80000" y2="48466"/>
                        <a14:foregroundMark x1="80000" y1="47853" x2="80000" y2="47853"/>
                        <a14:foregroundMark x1="80000" y1="47853" x2="80000" y2="47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0" t="31655" r="9363" b="23701"/>
          <a:stretch/>
        </p:blipFill>
        <p:spPr bwMode="auto">
          <a:xfrm>
            <a:off x="6441085" y="2121761"/>
            <a:ext cx="1432808" cy="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niversal Pictures - Wikipedia">
            <a:extLst>
              <a:ext uri="{FF2B5EF4-FFF2-40B4-BE49-F238E27FC236}">
                <a16:creationId xmlns:a16="http://schemas.microsoft.com/office/drawing/2014/main" id="{B1A3FE79-AB92-9264-1284-B03E59BC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6" y="4474444"/>
            <a:ext cx="1085788" cy="57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Sony Pictures Logo, symbol, meaning, history, PNG, brand">
            <a:extLst>
              <a:ext uri="{FF2B5EF4-FFF2-40B4-BE49-F238E27FC236}">
                <a16:creationId xmlns:a16="http://schemas.microsoft.com/office/drawing/2014/main" id="{764FE212-F524-D064-029D-9322E521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5" y="3860365"/>
            <a:ext cx="1540920" cy="8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PARAMOUNT PICTURES ANNOUNCES RENEWAL OF MULTI-YEAR FIRST LOOK DEAL WITH  RYAN REYNOLDS' PRODUCTION COMPANY MAXIMUM EFFORT | Paramount">
            <a:extLst>
              <a:ext uri="{FF2B5EF4-FFF2-40B4-BE49-F238E27FC236}">
                <a16:creationId xmlns:a16="http://schemas.microsoft.com/office/drawing/2014/main" id="{595B2D12-DE91-6E27-2183-5A5B2C92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74" y="4453225"/>
            <a:ext cx="826805" cy="6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D25246-E806-04C1-A252-746FC88455CA}"/>
              </a:ext>
            </a:extLst>
          </p:cNvPr>
          <p:cNvCxnSpPr/>
          <p:nvPr/>
        </p:nvCxnSpPr>
        <p:spPr>
          <a:xfrm>
            <a:off x="2720581" y="1723648"/>
            <a:ext cx="6499725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id="{7F3DA4ED-5EA0-D7E8-B330-6E500FDF7B3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19" name="Picture 2" descr="YouTube Icon Vector 11998173 Vector Art at Vecteezy">
            <a:extLst>
              <a:ext uri="{FF2B5EF4-FFF2-40B4-BE49-F238E27FC236}">
                <a16:creationId xmlns:a16="http://schemas.microsoft.com/office/drawing/2014/main" id="{AD04922B-DAAF-545F-0D2D-24F777D7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2" y="1899904"/>
            <a:ext cx="975634" cy="9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B8BE0-4183-3989-1896-9EED917F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60" y="1375927"/>
            <a:ext cx="763496" cy="4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25D1B7-0071-E1B3-3383-244323FF841F}"/>
              </a:ext>
            </a:extLst>
          </p:cNvPr>
          <p:cNvSpPr txBox="1"/>
          <p:nvPr/>
        </p:nvSpPr>
        <p:spPr>
          <a:xfrm>
            <a:off x="2876742" y="4957967"/>
            <a:ext cx="32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ingestion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9AE075-C2EC-14CA-5E23-CC5209EF0034}"/>
              </a:ext>
            </a:extLst>
          </p:cNvPr>
          <p:cNvSpPr txBox="1"/>
          <p:nvPr/>
        </p:nvSpPr>
        <p:spPr>
          <a:xfrm>
            <a:off x="6251021" y="4963496"/>
            <a:ext cx="32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A7715-E2DE-51F3-3784-A713FD95CD20}"/>
              </a:ext>
            </a:extLst>
          </p:cNvPr>
          <p:cNvSpPr txBox="1"/>
          <p:nvPr/>
        </p:nvSpPr>
        <p:spPr>
          <a:xfrm>
            <a:off x="5252315" y="4608348"/>
            <a:ext cx="169527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4E8E2BD-22B3-124E-8625-A6C6A7D070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83" y="4372016"/>
            <a:ext cx="461845" cy="7561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A9D7AB-DD5F-DF47-B40E-A6D84BAAD7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965" y="3466292"/>
            <a:ext cx="820915" cy="8510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9F7FD9-80D2-934E-BF75-439BC97036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79" y="4028342"/>
            <a:ext cx="764460" cy="874383"/>
          </a:xfrm>
          <a:prstGeom prst="rect">
            <a:avLst/>
          </a:prstGeom>
        </p:spPr>
      </p:pic>
      <p:sp>
        <p:nvSpPr>
          <p:cNvPr id="40" name="Freeform: Shape 46">
            <a:extLst>
              <a:ext uri="{FF2B5EF4-FFF2-40B4-BE49-F238E27FC236}">
                <a16:creationId xmlns:a16="http://schemas.microsoft.com/office/drawing/2014/main" id="{2878AFC8-BA31-E141-A90C-7E929AF4DDB1}"/>
              </a:ext>
            </a:extLst>
          </p:cNvPr>
          <p:cNvSpPr/>
          <p:nvPr/>
        </p:nvSpPr>
        <p:spPr>
          <a:xfrm>
            <a:off x="3244253" y="1337198"/>
            <a:ext cx="5401467" cy="2772207"/>
          </a:xfrm>
          <a:custGeom>
            <a:avLst/>
            <a:gdLst>
              <a:gd name="connsiteX0" fmla="*/ 550843 w 3967422"/>
              <a:gd name="connsiteY0" fmla="*/ 3283027 h 3690651"/>
              <a:gd name="connsiteX1" fmla="*/ 550843 w 3967422"/>
              <a:gd name="connsiteY1" fmla="*/ 3283027 h 3690651"/>
              <a:gd name="connsiteX2" fmla="*/ 451691 w 3967422"/>
              <a:gd name="connsiteY2" fmla="*/ 3294044 h 3690651"/>
              <a:gd name="connsiteX3" fmla="*/ 385590 w 3967422"/>
              <a:gd name="connsiteY3" fmla="*/ 3260993 h 3690651"/>
              <a:gd name="connsiteX4" fmla="*/ 297455 w 3967422"/>
              <a:gd name="connsiteY4" fmla="*/ 3238959 h 3690651"/>
              <a:gd name="connsiteX5" fmla="*/ 231354 w 3967422"/>
              <a:gd name="connsiteY5" fmla="*/ 3216925 h 3690651"/>
              <a:gd name="connsiteX6" fmla="*/ 165253 w 3967422"/>
              <a:gd name="connsiteY6" fmla="*/ 3172858 h 3690651"/>
              <a:gd name="connsiteX7" fmla="*/ 132202 w 3967422"/>
              <a:gd name="connsiteY7" fmla="*/ 3095740 h 3690651"/>
              <a:gd name="connsiteX8" fmla="*/ 88135 w 3967422"/>
              <a:gd name="connsiteY8" fmla="*/ 2798284 h 3690651"/>
              <a:gd name="connsiteX9" fmla="*/ 66101 w 3967422"/>
              <a:gd name="connsiteY9" fmla="*/ 2765234 h 3690651"/>
              <a:gd name="connsiteX10" fmla="*/ 33050 w 3967422"/>
              <a:gd name="connsiteY10" fmla="*/ 2732183 h 3690651"/>
              <a:gd name="connsiteX11" fmla="*/ 11017 w 3967422"/>
              <a:gd name="connsiteY11" fmla="*/ 2666082 h 3690651"/>
              <a:gd name="connsiteX12" fmla="*/ 0 w 3967422"/>
              <a:gd name="connsiteY12" fmla="*/ 2633031 h 3690651"/>
              <a:gd name="connsiteX13" fmla="*/ 11017 w 3967422"/>
              <a:gd name="connsiteY13" fmla="*/ 2522863 h 3690651"/>
              <a:gd name="connsiteX14" fmla="*/ 44067 w 3967422"/>
              <a:gd name="connsiteY14" fmla="*/ 2434728 h 3690651"/>
              <a:gd name="connsiteX15" fmla="*/ 77118 w 3967422"/>
              <a:gd name="connsiteY15" fmla="*/ 2412694 h 3690651"/>
              <a:gd name="connsiteX16" fmla="*/ 55084 w 3967422"/>
              <a:gd name="connsiteY16" fmla="*/ 2236424 h 3690651"/>
              <a:gd name="connsiteX17" fmla="*/ 33050 w 3967422"/>
              <a:gd name="connsiteY17" fmla="*/ 2170323 h 3690651"/>
              <a:gd name="connsiteX18" fmla="*/ 44067 w 3967422"/>
              <a:gd name="connsiteY18" fmla="*/ 1994053 h 3690651"/>
              <a:gd name="connsiteX19" fmla="*/ 55084 w 3967422"/>
              <a:gd name="connsiteY19" fmla="*/ 1961003 h 3690651"/>
              <a:gd name="connsiteX20" fmla="*/ 88135 w 3967422"/>
              <a:gd name="connsiteY20" fmla="*/ 1927952 h 3690651"/>
              <a:gd name="connsiteX21" fmla="*/ 121185 w 3967422"/>
              <a:gd name="connsiteY21" fmla="*/ 1905918 h 3690651"/>
              <a:gd name="connsiteX22" fmla="*/ 132202 w 3967422"/>
              <a:gd name="connsiteY22" fmla="*/ 1740665 h 3690651"/>
              <a:gd name="connsiteX23" fmla="*/ 88135 w 3967422"/>
              <a:gd name="connsiteY23" fmla="*/ 1674564 h 3690651"/>
              <a:gd name="connsiteX24" fmla="*/ 77118 w 3967422"/>
              <a:gd name="connsiteY24" fmla="*/ 1641513 h 3690651"/>
              <a:gd name="connsiteX25" fmla="*/ 33050 w 3967422"/>
              <a:gd name="connsiteY25" fmla="*/ 1575412 h 3690651"/>
              <a:gd name="connsiteX26" fmla="*/ 44067 w 3967422"/>
              <a:gd name="connsiteY26" fmla="*/ 1465244 h 3690651"/>
              <a:gd name="connsiteX27" fmla="*/ 110168 w 3967422"/>
              <a:gd name="connsiteY27" fmla="*/ 1443210 h 3690651"/>
              <a:gd name="connsiteX28" fmla="*/ 143219 w 3967422"/>
              <a:gd name="connsiteY28" fmla="*/ 1410159 h 3690651"/>
              <a:gd name="connsiteX29" fmla="*/ 176270 w 3967422"/>
              <a:gd name="connsiteY29" fmla="*/ 1388125 h 3690651"/>
              <a:gd name="connsiteX30" fmla="*/ 198303 w 3967422"/>
              <a:gd name="connsiteY30" fmla="*/ 1355075 h 3690651"/>
              <a:gd name="connsiteX31" fmla="*/ 187286 w 3967422"/>
              <a:gd name="connsiteY31" fmla="*/ 1057619 h 3690651"/>
              <a:gd name="connsiteX32" fmla="*/ 176270 w 3967422"/>
              <a:gd name="connsiteY32" fmla="*/ 1013552 h 3690651"/>
              <a:gd name="connsiteX33" fmla="*/ 154236 w 3967422"/>
              <a:gd name="connsiteY33" fmla="*/ 870333 h 3690651"/>
              <a:gd name="connsiteX34" fmla="*/ 165253 w 3967422"/>
              <a:gd name="connsiteY34" fmla="*/ 661012 h 3690651"/>
              <a:gd name="connsiteX35" fmla="*/ 176270 w 3967422"/>
              <a:gd name="connsiteY35" fmla="*/ 616945 h 3690651"/>
              <a:gd name="connsiteX36" fmla="*/ 198303 w 3967422"/>
              <a:gd name="connsiteY36" fmla="*/ 583894 h 3690651"/>
              <a:gd name="connsiteX37" fmla="*/ 209320 w 3967422"/>
              <a:gd name="connsiteY37" fmla="*/ 550844 h 3690651"/>
              <a:gd name="connsiteX38" fmla="*/ 231354 w 3967422"/>
              <a:gd name="connsiteY38" fmla="*/ 517793 h 3690651"/>
              <a:gd name="connsiteX39" fmla="*/ 242371 w 3967422"/>
              <a:gd name="connsiteY39" fmla="*/ 484742 h 3690651"/>
              <a:gd name="connsiteX40" fmla="*/ 308472 w 3967422"/>
              <a:gd name="connsiteY40" fmla="*/ 418641 h 3690651"/>
              <a:gd name="connsiteX41" fmla="*/ 341523 w 3967422"/>
              <a:gd name="connsiteY41" fmla="*/ 385591 h 3690651"/>
              <a:gd name="connsiteX42" fmla="*/ 407624 w 3967422"/>
              <a:gd name="connsiteY42" fmla="*/ 363557 h 3690651"/>
              <a:gd name="connsiteX43" fmla="*/ 440674 w 3967422"/>
              <a:gd name="connsiteY43" fmla="*/ 352540 h 3690651"/>
              <a:gd name="connsiteX44" fmla="*/ 473725 w 3967422"/>
              <a:gd name="connsiteY44" fmla="*/ 330506 h 3690651"/>
              <a:gd name="connsiteX45" fmla="*/ 572877 w 3967422"/>
              <a:gd name="connsiteY45" fmla="*/ 297456 h 3690651"/>
              <a:gd name="connsiteX46" fmla="*/ 605927 w 3967422"/>
              <a:gd name="connsiteY46" fmla="*/ 286439 h 3690651"/>
              <a:gd name="connsiteX47" fmla="*/ 672029 w 3967422"/>
              <a:gd name="connsiteY47" fmla="*/ 242371 h 3690651"/>
              <a:gd name="connsiteX48" fmla="*/ 705079 w 3967422"/>
              <a:gd name="connsiteY48" fmla="*/ 220338 h 3690651"/>
              <a:gd name="connsiteX49" fmla="*/ 738130 w 3967422"/>
              <a:gd name="connsiteY49" fmla="*/ 209321 h 3690651"/>
              <a:gd name="connsiteX50" fmla="*/ 771180 w 3967422"/>
              <a:gd name="connsiteY50" fmla="*/ 176270 h 3690651"/>
              <a:gd name="connsiteX51" fmla="*/ 837282 w 3967422"/>
              <a:gd name="connsiteY51" fmla="*/ 154236 h 3690651"/>
              <a:gd name="connsiteX52" fmla="*/ 870332 w 3967422"/>
              <a:gd name="connsiteY52" fmla="*/ 143219 h 3690651"/>
              <a:gd name="connsiteX53" fmla="*/ 903383 w 3967422"/>
              <a:gd name="connsiteY53" fmla="*/ 121186 h 3690651"/>
              <a:gd name="connsiteX54" fmla="*/ 947450 w 3967422"/>
              <a:gd name="connsiteY54" fmla="*/ 110169 h 3690651"/>
              <a:gd name="connsiteX55" fmla="*/ 1101686 w 3967422"/>
              <a:gd name="connsiteY55" fmla="*/ 88135 h 3690651"/>
              <a:gd name="connsiteX56" fmla="*/ 1344058 w 3967422"/>
              <a:gd name="connsiteY56" fmla="*/ 110169 h 3690651"/>
              <a:gd name="connsiteX57" fmla="*/ 1476260 w 3967422"/>
              <a:gd name="connsiteY57" fmla="*/ 132203 h 3690651"/>
              <a:gd name="connsiteX58" fmla="*/ 1542361 w 3967422"/>
              <a:gd name="connsiteY58" fmla="*/ 143219 h 3690651"/>
              <a:gd name="connsiteX59" fmla="*/ 1817783 w 3967422"/>
              <a:gd name="connsiteY59" fmla="*/ 132203 h 3690651"/>
              <a:gd name="connsiteX60" fmla="*/ 1850833 w 3967422"/>
              <a:gd name="connsiteY60" fmla="*/ 110169 h 3690651"/>
              <a:gd name="connsiteX61" fmla="*/ 1883884 w 3967422"/>
              <a:gd name="connsiteY61" fmla="*/ 99152 h 3690651"/>
              <a:gd name="connsiteX62" fmla="*/ 1927952 w 3967422"/>
              <a:gd name="connsiteY62" fmla="*/ 77118 h 3690651"/>
              <a:gd name="connsiteX63" fmla="*/ 2016086 w 3967422"/>
              <a:gd name="connsiteY63" fmla="*/ 55084 h 3690651"/>
              <a:gd name="connsiteX64" fmla="*/ 2082188 w 3967422"/>
              <a:gd name="connsiteY64" fmla="*/ 33051 h 3690651"/>
              <a:gd name="connsiteX65" fmla="*/ 2137272 w 3967422"/>
              <a:gd name="connsiteY65" fmla="*/ 22034 h 3690651"/>
              <a:gd name="connsiteX66" fmla="*/ 2225407 w 3967422"/>
              <a:gd name="connsiteY66" fmla="*/ 0 h 3690651"/>
              <a:gd name="connsiteX67" fmla="*/ 2489812 w 3967422"/>
              <a:gd name="connsiteY67" fmla="*/ 11017 h 3690651"/>
              <a:gd name="connsiteX68" fmla="*/ 2522862 w 3967422"/>
              <a:gd name="connsiteY68" fmla="*/ 22034 h 3690651"/>
              <a:gd name="connsiteX69" fmla="*/ 2588964 w 3967422"/>
              <a:gd name="connsiteY69" fmla="*/ 66101 h 3690651"/>
              <a:gd name="connsiteX70" fmla="*/ 2677099 w 3967422"/>
              <a:gd name="connsiteY70" fmla="*/ 143219 h 3690651"/>
              <a:gd name="connsiteX71" fmla="*/ 2743200 w 3967422"/>
              <a:gd name="connsiteY71" fmla="*/ 165253 h 3690651"/>
              <a:gd name="connsiteX72" fmla="*/ 2776250 w 3967422"/>
              <a:gd name="connsiteY72" fmla="*/ 176270 h 3690651"/>
              <a:gd name="connsiteX73" fmla="*/ 3194891 w 3967422"/>
              <a:gd name="connsiteY73" fmla="*/ 176270 h 3690651"/>
              <a:gd name="connsiteX74" fmla="*/ 3227942 w 3967422"/>
              <a:gd name="connsiteY74" fmla="*/ 198304 h 3690651"/>
              <a:gd name="connsiteX75" fmla="*/ 3294043 w 3967422"/>
              <a:gd name="connsiteY75" fmla="*/ 231354 h 3690651"/>
              <a:gd name="connsiteX76" fmla="*/ 3327094 w 3967422"/>
              <a:gd name="connsiteY76" fmla="*/ 264405 h 3690651"/>
              <a:gd name="connsiteX77" fmla="*/ 3371161 w 3967422"/>
              <a:gd name="connsiteY77" fmla="*/ 286439 h 3690651"/>
              <a:gd name="connsiteX78" fmla="*/ 3415229 w 3967422"/>
              <a:gd name="connsiteY78" fmla="*/ 330506 h 3690651"/>
              <a:gd name="connsiteX79" fmla="*/ 3448279 w 3967422"/>
              <a:gd name="connsiteY79" fmla="*/ 352540 h 3690651"/>
              <a:gd name="connsiteX80" fmla="*/ 3503364 w 3967422"/>
              <a:gd name="connsiteY80" fmla="*/ 429658 h 3690651"/>
              <a:gd name="connsiteX81" fmla="*/ 3547431 w 3967422"/>
              <a:gd name="connsiteY81" fmla="*/ 495759 h 3690651"/>
              <a:gd name="connsiteX82" fmla="*/ 3558448 w 3967422"/>
              <a:gd name="connsiteY82" fmla="*/ 539827 h 3690651"/>
              <a:gd name="connsiteX83" fmla="*/ 3602515 w 3967422"/>
              <a:gd name="connsiteY83" fmla="*/ 605928 h 3690651"/>
              <a:gd name="connsiteX84" fmla="*/ 3624549 w 3967422"/>
              <a:gd name="connsiteY84" fmla="*/ 638978 h 3690651"/>
              <a:gd name="connsiteX85" fmla="*/ 3668617 w 3967422"/>
              <a:gd name="connsiteY85" fmla="*/ 683046 h 3690651"/>
              <a:gd name="connsiteX86" fmla="*/ 3701667 w 3967422"/>
              <a:gd name="connsiteY86" fmla="*/ 749147 h 3690651"/>
              <a:gd name="connsiteX87" fmla="*/ 3734718 w 3967422"/>
              <a:gd name="connsiteY87" fmla="*/ 782198 h 3690651"/>
              <a:gd name="connsiteX88" fmla="*/ 3756752 w 3967422"/>
              <a:gd name="connsiteY88" fmla="*/ 848299 h 3690651"/>
              <a:gd name="connsiteX89" fmla="*/ 3778785 w 3967422"/>
              <a:gd name="connsiteY89" fmla="*/ 925417 h 3690651"/>
              <a:gd name="connsiteX90" fmla="*/ 3767768 w 3967422"/>
              <a:gd name="connsiteY90" fmla="*/ 1145754 h 3690651"/>
              <a:gd name="connsiteX91" fmla="*/ 3756752 w 3967422"/>
              <a:gd name="connsiteY91" fmla="*/ 1200839 h 3690651"/>
              <a:gd name="connsiteX92" fmla="*/ 3745735 w 3967422"/>
              <a:gd name="connsiteY92" fmla="*/ 1277957 h 3690651"/>
              <a:gd name="connsiteX93" fmla="*/ 3756752 w 3967422"/>
              <a:gd name="connsiteY93" fmla="*/ 1465244 h 3690651"/>
              <a:gd name="connsiteX94" fmla="*/ 3778785 w 3967422"/>
              <a:gd name="connsiteY94" fmla="*/ 1597446 h 3690651"/>
              <a:gd name="connsiteX95" fmla="*/ 3789802 w 3967422"/>
              <a:gd name="connsiteY95" fmla="*/ 1718631 h 3690651"/>
              <a:gd name="connsiteX96" fmla="*/ 3811836 w 3967422"/>
              <a:gd name="connsiteY96" fmla="*/ 1784733 h 3690651"/>
              <a:gd name="connsiteX97" fmla="*/ 3800819 w 3967422"/>
              <a:gd name="connsiteY97" fmla="*/ 1938969 h 3690651"/>
              <a:gd name="connsiteX98" fmla="*/ 3778785 w 3967422"/>
              <a:gd name="connsiteY98" fmla="*/ 2005070 h 3690651"/>
              <a:gd name="connsiteX99" fmla="*/ 3767768 w 3967422"/>
              <a:gd name="connsiteY99" fmla="*/ 2038121 h 3690651"/>
              <a:gd name="connsiteX100" fmla="*/ 3778785 w 3967422"/>
              <a:gd name="connsiteY100" fmla="*/ 2280492 h 3690651"/>
              <a:gd name="connsiteX101" fmla="*/ 3789802 w 3967422"/>
              <a:gd name="connsiteY101" fmla="*/ 2324559 h 3690651"/>
              <a:gd name="connsiteX102" fmla="*/ 3833870 w 3967422"/>
              <a:gd name="connsiteY102" fmla="*/ 2390660 h 3690651"/>
              <a:gd name="connsiteX103" fmla="*/ 3855903 w 3967422"/>
              <a:gd name="connsiteY103" fmla="*/ 2423711 h 3690651"/>
              <a:gd name="connsiteX104" fmla="*/ 3877937 w 3967422"/>
              <a:gd name="connsiteY104" fmla="*/ 2467778 h 3690651"/>
              <a:gd name="connsiteX105" fmla="*/ 3899971 w 3967422"/>
              <a:gd name="connsiteY105" fmla="*/ 2500829 h 3690651"/>
              <a:gd name="connsiteX106" fmla="*/ 3910988 w 3967422"/>
              <a:gd name="connsiteY106" fmla="*/ 2533880 h 3690651"/>
              <a:gd name="connsiteX107" fmla="*/ 3933021 w 3967422"/>
              <a:gd name="connsiteY107" fmla="*/ 2566930 h 3690651"/>
              <a:gd name="connsiteX108" fmla="*/ 3955055 w 3967422"/>
              <a:gd name="connsiteY108" fmla="*/ 2633031 h 3690651"/>
              <a:gd name="connsiteX109" fmla="*/ 3955055 w 3967422"/>
              <a:gd name="connsiteY109" fmla="*/ 2831335 h 3690651"/>
              <a:gd name="connsiteX110" fmla="*/ 3933021 w 3967422"/>
              <a:gd name="connsiteY110" fmla="*/ 2908453 h 3690651"/>
              <a:gd name="connsiteX111" fmla="*/ 3866920 w 3967422"/>
              <a:gd name="connsiteY111" fmla="*/ 2952521 h 3690651"/>
              <a:gd name="connsiteX112" fmla="*/ 3833870 w 3967422"/>
              <a:gd name="connsiteY112" fmla="*/ 2974554 h 3690651"/>
              <a:gd name="connsiteX113" fmla="*/ 3767768 w 3967422"/>
              <a:gd name="connsiteY113" fmla="*/ 2996588 h 3690651"/>
              <a:gd name="connsiteX114" fmla="*/ 3745735 w 3967422"/>
              <a:gd name="connsiteY114" fmla="*/ 3029639 h 3690651"/>
              <a:gd name="connsiteX115" fmla="*/ 3712684 w 3967422"/>
              <a:gd name="connsiteY115" fmla="*/ 3062689 h 3690651"/>
              <a:gd name="connsiteX116" fmla="*/ 3690650 w 3967422"/>
              <a:gd name="connsiteY116" fmla="*/ 3139807 h 3690651"/>
              <a:gd name="connsiteX117" fmla="*/ 3668617 w 3967422"/>
              <a:gd name="connsiteY117" fmla="*/ 3205909 h 3690651"/>
              <a:gd name="connsiteX118" fmla="*/ 3635566 w 3967422"/>
              <a:gd name="connsiteY118" fmla="*/ 3294044 h 3690651"/>
              <a:gd name="connsiteX119" fmla="*/ 3558448 w 3967422"/>
              <a:gd name="connsiteY119" fmla="*/ 3338111 h 3690651"/>
              <a:gd name="connsiteX120" fmla="*/ 3525397 w 3967422"/>
              <a:gd name="connsiteY120" fmla="*/ 3349128 h 3690651"/>
              <a:gd name="connsiteX121" fmla="*/ 3227942 w 3967422"/>
              <a:gd name="connsiteY121" fmla="*/ 3360145 h 3690651"/>
              <a:gd name="connsiteX122" fmla="*/ 2996588 w 3967422"/>
              <a:gd name="connsiteY122" fmla="*/ 3360145 h 3690651"/>
              <a:gd name="connsiteX123" fmla="*/ 2886419 w 3967422"/>
              <a:gd name="connsiteY123" fmla="*/ 3316077 h 3690651"/>
              <a:gd name="connsiteX124" fmla="*/ 2853368 w 3967422"/>
              <a:gd name="connsiteY124" fmla="*/ 3305060 h 3690651"/>
              <a:gd name="connsiteX125" fmla="*/ 2743200 w 3967422"/>
              <a:gd name="connsiteY125" fmla="*/ 3327094 h 3690651"/>
              <a:gd name="connsiteX126" fmla="*/ 2710149 w 3967422"/>
              <a:gd name="connsiteY126" fmla="*/ 3360145 h 3690651"/>
              <a:gd name="connsiteX127" fmla="*/ 2644048 w 3967422"/>
              <a:gd name="connsiteY127" fmla="*/ 3393195 h 3690651"/>
              <a:gd name="connsiteX128" fmla="*/ 2577947 w 3967422"/>
              <a:gd name="connsiteY128" fmla="*/ 3426246 h 3690651"/>
              <a:gd name="connsiteX129" fmla="*/ 2236424 w 3967422"/>
              <a:gd name="connsiteY129" fmla="*/ 3437263 h 3690651"/>
              <a:gd name="connsiteX130" fmla="*/ 2192356 w 3967422"/>
              <a:gd name="connsiteY130" fmla="*/ 3481330 h 3690651"/>
              <a:gd name="connsiteX131" fmla="*/ 2159306 w 3967422"/>
              <a:gd name="connsiteY131" fmla="*/ 3503364 h 3690651"/>
              <a:gd name="connsiteX132" fmla="*/ 2115238 w 3967422"/>
              <a:gd name="connsiteY132" fmla="*/ 3569465 h 3690651"/>
              <a:gd name="connsiteX133" fmla="*/ 1983036 w 3967422"/>
              <a:gd name="connsiteY133" fmla="*/ 3602516 h 3690651"/>
              <a:gd name="connsiteX134" fmla="*/ 1949985 w 3967422"/>
              <a:gd name="connsiteY134" fmla="*/ 3624550 h 3690651"/>
              <a:gd name="connsiteX135" fmla="*/ 1883884 w 3967422"/>
              <a:gd name="connsiteY135" fmla="*/ 3646583 h 3690651"/>
              <a:gd name="connsiteX136" fmla="*/ 1861850 w 3967422"/>
              <a:gd name="connsiteY136" fmla="*/ 3679634 h 3690651"/>
              <a:gd name="connsiteX137" fmla="*/ 1806766 w 3967422"/>
              <a:gd name="connsiteY137" fmla="*/ 3690651 h 3690651"/>
              <a:gd name="connsiteX138" fmla="*/ 1586429 w 3967422"/>
              <a:gd name="connsiteY138" fmla="*/ 3679634 h 3690651"/>
              <a:gd name="connsiteX139" fmla="*/ 1542361 w 3967422"/>
              <a:gd name="connsiteY139" fmla="*/ 3657600 h 3690651"/>
              <a:gd name="connsiteX140" fmla="*/ 1509311 w 3967422"/>
              <a:gd name="connsiteY140" fmla="*/ 3635566 h 3690651"/>
              <a:gd name="connsiteX141" fmla="*/ 1476260 w 3967422"/>
              <a:gd name="connsiteY141" fmla="*/ 3624550 h 3690651"/>
              <a:gd name="connsiteX142" fmla="*/ 1432192 w 3967422"/>
              <a:gd name="connsiteY142" fmla="*/ 3602516 h 3690651"/>
              <a:gd name="connsiteX143" fmla="*/ 1377108 w 3967422"/>
              <a:gd name="connsiteY143" fmla="*/ 3569465 h 3690651"/>
              <a:gd name="connsiteX144" fmla="*/ 1344058 w 3967422"/>
              <a:gd name="connsiteY144" fmla="*/ 3558448 h 3690651"/>
              <a:gd name="connsiteX145" fmla="*/ 1211855 w 3967422"/>
              <a:gd name="connsiteY145" fmla="*/ 3536415 h 3690651"/>
              <a:gd name="connsiteX146" fmla="*/ 1145754 w 3967422"/>
              <a:gd name="connsiteY146" fmla="*/ 3514381 h 3690651"/>
              <a:gd name="connsiteX147" fmla="*/ 738130 w 3967422"/>
              <a:gd name="connsiteY147" fmla="*/ 3492347 h 3690651"/>
              <a:gd name="connsiteX148" fmla="*/ 683045 w 3967422"/>
              <a:gd name="connsiteY148" fmla="*/ 3426246 h 3690651"/>
              <a:gd name="connsiteX149" fmla="*/ 661012 w 3967422"/>
              <a:gd name="connsiteY149" fmla="*/ 3360145 h 3690651"/>
              <a:gd name="connsiteX150" fmla="*/ 627961 w 3967422"/>
              <a:gd name="connsiteY150" fmla="*/ 3294044 h 3690651"/>
              <a:gd name="connsiteX151" fmla="*/ 561860 w 3967422"/>
              <a:gd name="connsiteY151" fmla="*/ 3260993 h 3690651"/>
              <a:gd name="connsiteX152" fmla="*/ 550843 w 3967422"/>
              <a:gd name="connsiteY152" fmla="*/ 3283027 h 369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967422" h="3690651">
                <a:moveTo>
                  <a:pt x="550843" y="3283027"/>
                </a:moveTo>
                <a:lnTo>
                  <a:pt x="550843" y="3283027"/>
                </a:lnTo>
                <a:cubicBezTo>
                  <a:pt x="517792" y="3286699"/>
                  <a:pt x="484945" y="3294044"/>
                  <a:pt x="451691" y="3294044"/>
                </a:cubicBezTo>
                <a:cubicBezTo>
                  <a:pt x="424001" y="3294044"/>
                  <a:pt x="407869" y="3272133"/>
                  <a:pt x="385590" y="3260993"/>
                </a:cubicBezTo>
                <a:cubicBezTo>
                  <a:pt x="358848" y="3247622"/>
                  <a:pt x="325111" y="3246502"/>
                  <a:pt x="297455" y="3238959"/>
                </a:cubicBezTo>
                <a:cubicBezTo>
                  <a:pt x="275048" y="3232848"/>
                  <a:pt x="250679" y="3229808"/>
                  <a:pt x="231354" y="3216925"/>
                </a:cubicBezTo>
                <a:lnTo>
                  <a:pt x="165253" y="3172858"/>
                </a:lnTo>
                <a:cubicBezTo>
                  <a:pt x="144870" y="3142284"/>
                  <a:pt x="134938" y="3135414"/>
                  <a:pt x="132202" y="3095740"/>
                </a:cubicBezTo>
                <a:cubicBezTo>
                  <a:pt x="111892" y="2801245"/>
                  <a:pt x="198897" y="2872127"/>
                  <a:pt x="88135" y="2798284"/>
                </a:cubicBezTo>
                <a:cubicBezTo>
                  <a:pt x="80790" y="2787267"/>
                  <a:pt x="74577" y="2775406"/>
                  <a:pt x="66101" y="2765234"/>
                </a:cubicBezTo>
                <a:cubicBezTo>
                  <a:pt x="56127" y="2753265"/>
                  <a:pt x="40616" y="2745803"/>
                  <a:pt x="33050" y="2732183"/>
                </a:cubicBezTo>
                <a:cubicBezTo>
                  <a:pt x="21771" y="2711880"/>
                  <a:pt x="18361" y="2688116"/>
                  <a:pt x="11017" y="2666082"/>
                </a:cubicBezTo>
                <a:lnTo>
                  <a:pt x="0" y="2633031"/>
                </a:lnTo>
                <a:cubicBezTo>
                  <a:pt x="3672" y="2596308"/>
                  <a:pt x="6140" y="2559445"/>
                  <a:pt x="11017" y="2522863"/>
                </a:cubicBezTo>
                <a:cubicBezTo>
                  <a:pt x="15868" y="2486480"/>
                  <a:pt x="17841" y="2460953"/>
                  <a:pt x="44067" y="2434728"/>
                </a:cubicBezTo>
                <a:cubicBezTo>
                  <a:pt x="53430" y="2425365"/>
                  <a:pt x="66101" y="2420039"/>
                  <a:pt x="77118" y="2412694"/>
                </a:cubicBezTo>
                <a:cubicBezTo>
                  <a:pt x="69728" y="2324018"/>
                  <a:pt x="75153" y="2303321"/>
                  <a:pt x="55084" y="2236424"/>
                </a:cubicBezTo>
                <a:cubicBezTo>
                  <a:pt x="48410" y="2214178"/>
                  <a:pt x="33050" y="2170323"/>
                  <a:pt x="33050" y="2170323"/>
                </a:cubicBezTo>
                <a:cubicBezTo>
                  <a:pt x="36722" y="2111566"/>
                  <a:pt x="37904" y="2052601"/>
                  <a:pt x="44067" y="1994053"/>
                </a:cubicBezTo>
                <a:cubicBezTo>
                  <a:pt x="45283" y="1982504"/>
                  <a:pt x="48642" y="1970665"/>
                  <a:pt x="55084" y="1961003"/>
                </a:cubicBezTo>
                <a:cubicBezTo>
                  <a:pt x="63727" y="1948039"/>
                  <a:pt x="76166" y="1937926"/>
                  <a:pt x="88135" y="1927952"/>
                </a:cubicBezTo>
                <a:cubicBezTo>
                  <a:pt x="98307" y="1919476"/>
                  <a:pt x="110168" y="1913263"/>
                  <a:pt x="121185" y="1905918"/>
                </a:cubicBezTo>
                <a:cubicBezTo>
                  <a:pt x="144249" y="1836726"/>
                  <a:pt x="159366" y="1822156"/>
                  <a:pt x="132202" y="1740665"/>
                </a:cubicBezTo>
                <a:cubicBezTo>
                  <a:pt x="123828" y="1715543"/>
                  <a:pt x="96509" y="1699686"/>
                  <a:pt x="88135" y="1674564"/>
                </a:cubicBezTo>
                <a:cubicBezTo>
                  <a:pt x="84463" y="1663547"/>
                  <a:pt x="82758" y="1651665"/>
                  <a:pt x="77118" y="1641513"/>
                </a:cubicBezTo>
                <a:cubicBezTo>
                  <a:pt x="64257" y="1618364"/>
                  <a:pt x="33050" y="1575412"/>
                  <a:pt x="33050" y="1575412"/>
                </a:cubicBezTo>
                <a:cubicBezTo>
                  <a:pt x="36722" y="1538689"/>
                  <a:pt x="25471" y="1497122"/>
                  <a:pt x="44067" y="1465244"/>
                </a:cubicBezTo>
                <a:cubicBezTo>
                  <a:pt x="55770" y="1445182"/>
                  <a:pt x="110168" y="1443210"/>
                  <a:pt x="110168" y="1443210"/>
                </a:cubicBezTo>
                <a:cubicBezTo>
                  <a:pt x="121185" y="1432193"/>
                  <a:pt x="131250" y="1420133"/>
                  <a:pt x="143219" y="1410159"/>
                </a:cubicBezTo>
                <a:cubicBezTo>
                  <a:pt x="153391" y="1401682"/>
                  <a:pt x="166907" y="1397488"/>
                  <a:pt x="176270" y="1388125"/>
                </a:cubicBezTo>
                <a:cubicBezTo>
                  <a:pt x="185632" y="1378763"/>
                  <a:pt x="190959" y="1366092"/>
                  <a:pt x="198303" y="1355075"/>
                </a:cubicBezTo>
                <a:cubicBezTo>
                  <a:pt x="194631" y="1255923"/>
                  <a:pt x="193674" y="1156633"/>
                  <a:pt x="187286" y="1057619"/>
                </a:cubicBezTo>
                <a:cubicBezTo>
                  <a:pt x="186311" y="1042509"/>
                  <a:pt x="179239" y="1028399"/>
                  <a:pt x="176270" y="1013552"/>
                </a:cubicBezTo>
                <a:cubicBezTo>
                  <a:pt x="168626" y="975332"/>
                  <a:pt x="159528" y="907378"/>
                  <a:pt x="154236" y="870333"/>
                </a:cubicBezTo>
                <a:cubicBezTo>
                  <a:pt x="157908" y="800559"/>
                  <a:pt x="159200" y="730620"/>
                  <a:pt x="165253" y="661012"/>
                </a:cubicBezTo>
                <a:cubicBezTo>
                  <a:pt x="166565" y="645928"/>
                  <a:pt x="170306" y="630862"/>
                  <a:pt x="176270" y="616945"/>
                </a:cubicBezTo>
                <a:cubicBezTo>
                  <a:pt x="181486" y="604775"/>
                  <a:pt x="192382" y="595737"/>
                  <a:pt x="198303" y="583894"/>
                </a:cubicBezTo>
                <a:cubicBezTo>
                  <a:pt x="203496" y="573507"/>
                  <a:pt x="204127" y="561231"/>
                  <a:pt x="209320" y="550844"/>
                </a:cubicBezTo>
                <a:cubicBezTo>
                  <a:pt x="215242" y="539001"/>
                  <a:pt x="225433" y="529636"/>
                  <a:pt x="231354" y="517793"/>
                </a:cubicBezTo>
                <a:cubicBezTo>
                  <a:pt x="236547" y="507406"/>
                  <a:pt x="235241" y="493909"/>
                  <a:pt x="242371" y="484742"/>
                </a:cubicBezTo>
                <a:cubicBezTo>
                  <a:pt x="261502" y="460146"/>
                  <a:pt x="286438" y="440675"/>
                  <a:pt x="308472" y="418641"/>
                </a:cubicBezTo>
                <a:cubicBezTo>
                  <a:pt x="319489" y="407624"/>
                  <a:pt x="326742" y="390518"/>
                  <a:pt x="341523" y="385591"/>
                </a:cubicBezTo>
                <a:lnTo>
                  <a:pt x="407624" y="363557"/>
                </a:lnTo>
                <a:cubicBezTo>
                  <a:pt x="418641" y="359885"/>
                  <a:pt x="431012" y="358982"/>
                  <a:pt x="440674" y="352540"/>
                </a:cubicBezTo>
                <a:cubicBezTo>
                  <a:pt x="451691" y="345195"/>
                  <a:pt x="461625" y="335884"/>
                  <a:pt x="473725" y="330506"/>
                </a:cubicBezTo>
                <a:cubicBezTo>
                  <a:pt x="473755" y="330492"/>
                  <a:pt x="556336" y="302970"/>
                  <a:pt x="572877" y="297456"/>
                </a:cubicBezTo>
                <a:cubicBezTo>
                  <a:pt x="583894" y="293784"/>
                  <a:pt x="596265" y="292881"/>
                  <a:pt x="605927" y="286439"/>
                </a:cubicBezTo>
                <a:lnTo>
                  <a:pt x="672029" y="242371"/>
                </a:lnTo>
                <a:cubicBezTo>
                  <a:pt x="683046" y="235027"/>
                  <a:pt x="692518" y="224525"/>
                  <a:pt x="705079" y="220338"/>
                </a:cubicBezTo>
                <a:lnTo>
                  <a:pt x="738130" y="209321"/>
                </a:lnTo>
                <a:cubicBezTo>
                  <a:pt x="749147" y="198304"/>
                  <a:pt x="757561" y="183836"/>
                  <a:pt x="771180" y="176270"/>
                </a:cubicBezTo>
                <a:cubicBezTo>
                  <a:pt x="791483" y="164990"/>
                  <a:pt x="815248" y="161581"/>
                  <a:pt x="837282" y="154236"/>
                </a:cubicBezTo>
                <a:cubicBezTo>
                  <a:pt x="848299" y="150564"/>
                  <a:pt x="860670" y="149660"/>
                  <a:pt x="870332" y="143219"/>
                </a:cubicBezTo>
                <a:cubicBezTo>
                  <a:pt x="881349" y="135875"/>
                  <a:pt x="891213" y="126402"/>
                  <a:pt x="903383" y="121186"/>
                </a:cubicBezTo>
                <a:cubicBezTo>
                  <a:pt x="917300" y="115222"/>
                  <a:pt x="932669" y="113454"/>
                  <a:pt x="947450" y="110169"/>
                </a:cubicBezTo>
                <a:cubicBezTo>
                  <a:pt x="1017603" y="94579"/>
                  <a:pt x="1015074" y="97759"/>
                  <a:pt x="1101686" y="88135"/>
                </a:cubicBezTo>
                <a:cubicBezTo>
                  <a:pt x="1385412" y="104825"/>
                  <a:pt x="1204371" y="85518"/>
                  <a:pt x="1344058" y="110169"/>
                </a:cubicBezTo>
                <a:lnTo>
                  <a:pt x="1476260" y="132203"/>
                </a:lnTo>
                <a:lnTo>
                  <a:pt x="1542361" y="143219"/>
                </a:lnTo>
                <a:cubicBezTo>
                  <a:pt x="1634168" y="139547"/>
                  <a:pt x="1726425" y="141991"/>
                  <a:pt x="1817783" y="132203"/>
                </a:cubicBezTo>
                <a:cubicBezTo>
                  <a:pt x="1830948" y="130792"/>
                  <a:pt x="1838990" y="116090"/>
                  <a:pt x="1850833" y="110169"/>
                </a:cubicBezTo>
                <a:cubicBezTo>
                  <a:pt x="1861220" y="104975"/>
                  <a:pt x="1873210" y="103727"/>
                  <a:pt x="1883884" y="99152"/>
                </a:cubicBezTo>
                <a:cubicBezTo>
                  <a:pt x="1898979" y="92683"/>
                  <a:pt x="1912857" y="83587"/>
                  <a:pt x="1927952" y="77118"/>
                </a:cubicBezTo>
                <a:cubicBezTo>
                  <a:pt x="1966950" y="60404"/>
                  <a:pt x="1968667" y="68016"/>
                  <a:pt x="2016086" y="55084"/>
                </a:cubicBezTo>
                <a:cubicBezTo>
                  <a:pt x="2038493" y="48973"/>
                  <a:pt x="2059413" y="37606"/>
                  <a:pt x="2082188" y="33051"/>
                </a:cubicBezTo>
                <a:cubicBezTo>
                  <a:pt x="2100549" y="29379"/>
                  <a:pt x="2119106" y="26576"/>
                  <a:pt x="2137272" y="22034"/>
                </a:cubicBezTo>
                <a:cubicBezTo>
                  <a:pt x="2272777" y="-11843"/>
                  <a:pt x="2022379" y="40606"/>
                  <a:pt x="2225407" y="0"/>
                </a:cubicBezTo>
                <a:cubicBezTo>
                  <a:pt x="2313542" y="3672"/>
                  <a:pt x="2401842" y="4501"/>
                  <a:pt x="2489812" y="11017"/>
                </a:cubicBezTo>
                <a:cubicBezTo>
                  <a:pt x="2501393" y="11875"/>
                  <a:pt x="2513200" y="15593"/>
                  <a:pt x="2522862" y="22034"/>
                </a:cubicBezTo>
                <a:cubicBezTo>
                  <a:pt x="2605385" y="77049"/>
                  <a:pt x="2510378" y="39906"/>
                  <a:pt x="2588964" y="66101"/>
                </a:cubicBezTo>
                <a:cubicBezTo>
                  <a:pt x="2646515" y="152429"/>
                  <a:pt x="2604433" y="121420"/>
                  <a:pt x="2677099" y="143219"/>
                </a:cubicBezTo>
                <a:cubicBezTo>
                  <a:pt x="2699345" y="149893"/>
                  <a:pt x="2721166" y="157908"/>
                  <a:pt x="2743200" y="165253"/>
                </a:cubicBezTo>
                <a:lnTo>
                  <a:pt x="2776250" y="176270"/>
                </a:lnTo>
                <a:cubicBezTo>
                  <a:pt x="2902897" y="170764"/>
                  <a:pt x="3064062" y="154465"/>
                  <a:pt x="3194891" y="176270"/>
                </a:cubicBezTo>
                <a:cubicBezTo>
                  <a:pt x="3207952" y="178447"/>
                  <a:pt x="3216099" y="192382"/>
                  <a:pt x="3227942" y="198304"/>
                </a:cubicBezTo>
                <a:cubicBezTo>
                  <a:pt x="3277626" y="223146"/>
                  <a:pt x="3246686" y="191890"/>
                  <a:pt x="3294043" y="231354"/>
                </a:cubicBezTo>
                <a:cubicBezTo>
                  <a:pt x="3306012" y="241328"/>
                  <a:pt x="3314416" y="255349"/>
                  <a:pt x="3327094" y="264405"/>
                </a:cubicBezTo>
                <a:cubicBezTo>
                  <a:pt x="3340458" y="273951"/>
                  <a:pt x="3358023" y="276585"/>
                  <a:pt x="3371161" y="286439"/>
                </a:cubicBezTo>
                <a:cubicBezTo>
                  <a:pt x="3387780" y="298903"/>
                  <a:pt x="3399456" y="316987"/>
                  <a:pt x="3415229" y="330506"/>
                </a:cubicBezTo>
                <a:cubicBezTo>
                  <a:pt x="3425282" y="339123"/>
                  <a:pt x="3438917" y="343178"/>
                  <a:pt x="3448279" y="352540"/>
                </a:cubicBezTo>
                <a:cubicBezTo>
                  <a:pt x="3461947" y="366208"/>
                  <a:pt x="3490852" y="410889"/>
                  <a:pt x="3503364" y="429658"/>
                </a:cubicBezTo>
                <a:cubicBezTo>
                  <a:pt x="3537756" y="532842"/>
                  <a:pt x="3481416" y="380235"/>
                  <a:pt x="3547431" y="495759"/>
                </a:cubicBezTo>
                <a:cubicBezTo>
                  <a:pt x="3554943" y="508905"/>
                  <a:pt x="3551677" y="526284"/>
                  <a:pt x="3558448" y="539827"/>
                </a:cubicBezTo>
                <a:cubicBezTo>
                  <a:pt x="3570291" y="563512"/>
                  <a:pt x="3587826" y="583894"/>
                  <a:pt x="3602515" y="605928"/>
                </a:cubicBezTo>
                <a:cubicBezTo>
                  <a:pt x="3609860" y="616945"/>
                  <a:pt x="3615187" y="629616"/>
                  <a:pt x="3624549" y="638978"/>
                </a:cubicBezTo>
                <a:cubicBezTo>
                  <a:pt x="3639238" y="653667"/>
                  <a:pt x="3655098" y="667273"/>
                  <a:pt x="3668617" y="683046"/>
                </a:cubicBezTo>
                <a:cubicBezTo>
                  <a:pt x="3746626" y="774057"/>
                  <a:pt x="3643019" y="661176"/>
                  <a:pt x="3701667" y="749147"/>
                </a:cubicBezTo>
                <a:cubicBezTo>
                  <a:pt x="3710310" y="762111"/>
                  <a:pt x="3723701" y="771181"/>
                  <a:pt x="3734718" y="782198"/>
                </a:cubicBezTo>
                <a:cubicBezTo>
                  <a:pt x="3742063" y="804232"/>
                  <a:pt x="3751119" y="825767"/>
                  <a:pt x="3756752" y="848299"/>
                </a:cubicBezTo>
                <a:cubicBezTo>
                  <a:pt x="3770584" y="903632"/>
                  <a:pt x="3762980" y="878002"/>
                  <a:pt x="3778785" y="925417"/>
                </a:cubicBezTo>
                <a:cubicBezTo>
                  <a:pt x="3775113" y="998863"/>
                  <a:pt x="3773632" y="1072451"/>
                  <a:pt x="3767768" y="1145754"/>
                </a:cubicBezTo>
                <a:cubicBezTo>
                  <a:pt x="3766275" y="1164420"/>
                  <a:pt x="3759830" y="1182369"/>
                  <a:pt x="3756752" y="1200839"/>
                </a:cubicBezTo>
                <a:cubicBezTo>
                  <a:pt x="3752483" y="1226453"/>
                  <a:pt x="3749407" y="1252251"/>
                  <a:pt x="3745735" y="1277957"/>
                </a:cubicBezTo>
                <a:cubicBezTo>
                  <a:pt x="3749407" y="1340386"/>
                  <a:pt x="3750317" y="1403039"/>
                  <a:pt x="3756752" y="1465244"/>
                </a:cubicBezTo>
                <a:cubicBezTo>
                  <a:pt x="3761349" y="1509682"/>
                  <a:pt x="3774740" y="1552954"/>
                  <a:pt x="3778785" y="1597446"/>
                </a:cubicBezTo>
                <a:cubicBezTo>
                  <a:pt x="3782457" y="1637841"/>
                  <a:pt x="3782753" y="1678687"/>
                  <a:pt x="3789802" y="1718631"/>
                </a:cubicBezTo>
                <a:cubicBezTo>
                  <a:pt x="3793838" y="1741503"/>
                  <a:pt x="3811836" y="1784733"/>
                  <a:pt x="3811836" y="1784733"/>
                </a:cubicBezTo>
                <a:cubicBezTo>
                  <a:pt x="3808164" y="1836145"/>
                  <a:pt x="3808465" y="1887996"/>
                  <a:pt x="3800819" y="1938969"/>
                </a:cubicBezTo>
                <a:cubicBezTo>
                  <a:pt x="3797374" y="1961938"/>
                  <a:pt x="3786130" y="1983036"/>
                  <a:pt x="3778785" y="2005070"/>
                </a:cubicBezTo>
                <a:lnTo>
                  <a:pt x="3767768" y="2038121"/>
                </a:lnTo>
                <a:cubicBezTo>
                  <a:pt x="3771440" y="2118911"/>
                  <a:pt x="3772582" y="2199856"/>
                  <a:pt x="3778785" y="2280492"/>
                </a:cubicBezTo>
                <a:cubicBezTo>
                  <a:pt x="3779946" y="2295588"/>
                  <a:pt x="3783031" y="2311016"/>
                  <a:pt x="3789802" y="2324559"/>
                </a:cubicBezTo>
                <a:cubicBezTo>
                  <a:pt x="3801645" y="2348245"/>
                  <a:pt x="3819181" y="2368626"/>
                  <a:pt x="3833870" y="2390660"/>
                </a:cubicBezTo>
                <a:cubicBezTo>
                  <a:pt x="3841215" y="2401677"/>
                  <a:pt x="3849982" y="2411868"/>
                  <a:pt x="3855903" y="2423711"/>
                </a:cubicBezTo>
                <a:cubicBezTo>
                  <a:pt x="3863248" y="2438400"/>
                  <a:pt x="3869789" y="2453519"/>
                  <a:pt x="3877937" y="2467778"/>
                </a:cubicBezTo>
                <a:cubicBezTo>
                  <a:pt x="3884506" y="2479274"/>
                  <a:pt x="3894050" y="2488986"/>
                  <a:pt x="3899971" y="2500829"/>
                </a:cubicBezTo>
                <a:cubicBezTo>
                  <a:pt x="3905164" y="2511216"/>
                  <a:pt x="3905795" y="2523493"/>
                  <a:pt x="3910988" y="2533880"/>
                </a:cubicBezTo>
                <a:cubicBezTo>
                  <a:pt x="3916909" y="2545723"/>
                  <a:pt x="3927644" y="2554831"/>
                  <a:pt x="3933021" y="2566930"/>
                </a:cubicBezTo>
                <a:cubicBezTo>
                  <a:pt x="3942454" y="2588154"/>
                  <a:pt x="3955055" y="2633031"/>
                  <a:pt x="3955055" y="2633031"/>
                </a:cubicBezTo>
                <a:cubicBezTo>
                  <a:pt x="3971484" y="2731605"/>
                  <a:pt x="3971605" y="2698938"/>
                  <a:pt x="3955055" y="2831335"/>
                </a:cubicBezTo>
                <a:cubicBezTo>
                  <a:pt x="3955014" y="2831662"/>
                  <a:pt x="3938248" y="2903226"/>
                  <a:pt x="3933021" y="2908453"/>
                </a:cubicBezTo>
                <a:cubicBezTo>
                  <a:pt x="3914296" y="2927178"/>
                  <a:pt x="3888954" y="2937832"/>
                  <a:pt x="3866920" y="2952521"/>
                </a:cubicBezTo>
                <a:cubicBezTo>
                  <a:pt x="3855903" y="2959865"/>
                  <a:pt x="3846431" y="2970367"/>
                  <a:pt x="3833870" y="2974554"/>
                </a:cubicBezTo>
                <a:lnTo>
                  <a:pt x="3767768" y="2996588"/>
                </a:lnTo>
                <a:cubicBezTo>
                  <a:pt x="3760424" y="3007605"/>
                  <a:pt x="3754211" y="3019467"/>
                  <a:pt x="3745735" y="3029639"/>
                </a:cubicBezTo>
                <a:cubicBezTo>
                  <a:pt x="3735761" y="3041608"/>
                  <a:pt x="3721326" y="3049726"/>
                  <a:pt x="3712684" y="3062689"/>
                </a:cubicBezTo>
                <a:cubicBezTo>
                  <a:pt x="3705953" y="3072786"/>
                  <a:pt x="3692653" y="3133130"/>
                  <a:pt x="3690650" y="3139807"/>
                </a:cubicBezTo>
                <a:cubicBezTo>
                  <a:pt x="3683976" y="3162053"/>
                  <a:pt x="3673172" y="3183134"/>
                  <a:pt x="3668617" y="3205909"/>
                </a:cubicBezTo>
                <a:cubicBezTo>
                  <a:pt x="3660735" y="3245320"/>
                  <a:pt x="3663934" y="3265677"/>
                  <a:pt x="3635566" y="3294044"/>
                </a:cubicBezTo>
                <a:cubicBezTo>
                  <a:pt x="3621738" y="3307871"/>
                  <a:pt x="3573565" y="3331632"/>
                  <a:pt x="3558448" y="3338111"/>
                </a:cubicBezTo>
                <a:cubicBezTo>
                  <a:pt x="3547774" y="3342686"/>
                  <a:pt x="3536984" y="3348356"/>
                  <a:pt x="3525397" y="3349128"/>
                </a:cubicBezTo>
                <a:cubicBezTo>
                  <a:pt x="3426397" y="3355728"/>
                  <a:pt x="3327094" y="3356473"/>
                  <a:pt x="3227942" y="3360145"/>
                </a:cubicBezTo>
                <a:cubicBezTo>
                  <a:pt x="3121997" y="3369776"/>
                  <a:pt x="3099808" y="3379499"/>
                  <a:pt x="2996588" y="3360145"/>
                </a:cubicBezTo>
                <a:cubicBezTo>
                  <a:pt x="2937145" y="3348999"/>
                  <a:pt x="2935535" y="3337127"/>
                  <a:pt x="2886419" y="3316077"/>
                </a:cubicBezTo>
                <a:cubicBezTo>
                  <a:pt x="2875745" y="3311502"/>
                  <a:pt x="2864385" y="3308732"/>
                  <a:pt x="2853368" y="3305060"/>
                </a:cubicBezTo>
                <a:cubicBezTo>
                  <a:pt x="2846836" y="3305993"/>
                  <a:pt x="2764177" y="3313109"/>
                  <a:pt x="2743200" y="3327094"/>
                </a:cubicBezTo>
                <a:cubicBezTo>
                  <a:pt x="2730236" y="3335737"/>
                  <a:pt x="2722118" y="3350171"/>
                  <a:pt x="2710149" y="3360145"/>
                </a:cubicBezTo>
                <a:cubicBezTo>
                  <a:pt x="2662792" y="3399609"/>
                  <a:pt x="2693734" y="3368352"/>
                  <a:pt x="2644048" y="3393195"/>
                </a:cubicBezTo>
                <a:cubicBezTo>
                  <a:pt x="2617559" y="3406439"/>
                  <a:pt x="2609329" y="3424400"/>
                  <a:pt x="2577947" y="3426246"/>
                </a:cubicBezTo>
                <a:cubicBezTo>
                  <a:pt x="2464243" y="3432935"/>
                  <a:pt x="2350265" y="3433591"/>
                  <a:pt x="2236424" y="3437263"/>
                </a:cubicBezTo>
                <a:cubicBezTo>
                  <a:pt x="2164314" y="3461300"/>
                  <a:pt x="2235087" y="3427916"/>
                  <a:pt x="2192356" y="3481330"/>
                </a:cubicBezTo>
                <a:cubicBezTo>
                  <a:pt x="2184085" y="3491669"/>
                  <a:pt x="2170323" y="3496019"/>
                  <a:pt x="2159306" y="3503364"/>
                </a:cubicBezTo>
                <a:cubicBezTo>
                  <a:pt x="2144617" y="3525398"/>
                  <a:pt x="2141359" y="3565111"/>
                  <a:pt x="2115238" y="3569465"/>
                </a:cubicBezTo>
                <a:cubicBezTo>
                  <a:pt x="2082197" y="3574972"/>
                  <a:pt x="2012134" y="3583117"/>
                  <a:pt x="1983036" y="3602516"/>
                </a:cubicBezTo>
                <a:cubicBezTo>
                  <a:pt x="1972019" y="3609861"/>
                  <a:pt x="1962085" y="3619172"/>
                  <a:pt x="1949985" y="3624550"/>
                </a:cubicBezTo>
                <a:cubicBezTo>
                  <a:pt x="1928761" y="3633983"/>
                  <a:pt x="1883884" y="3646583"/>
                  <a:pt x="1883884" y="3646583"/>
                </a:cubicBezTo>
                <a:cubicBezTo>
                  <a:pt x="1876539" y="3657600"/>
                  <a:pt x="1873346" y="3673065"/>
                  <a:pt x="1861850" y="3679634"/>
                </a:cubicBezTo>
                <a:cubicBezTo>
                  <a:pt x="1845592" y="3688924"/>
                  <a:pt x="1825491" y="3690651"/>
                  <a:pt x="1806766" y="3690651"/>
                </a:cubicBezTo>
                <a:cubicBezTo>
                  <a:pt x="1733229" y="3690651"/>
                  <a:pt x="1659875" y="3683306"/>
                  <a:pt x="1586429" y="3679634"/>
                </a:cubicBezTo>
                <a:cubicBezTo>
                  <a:pt x="1571740" y="3672289"/>
                  <a:pt x="1556620" y="3665748"/>
                  <a:pt x="1542361" y="3657600"/>
                </a:cubicBezTo>
                <a:cubicBezTo>
                  <a:pt x="1530865" y="3651031"/>
                  <a:pt x="1521154" y="3641487"/>
                  <a:pt x="1509311" y="3635566"/>
                </a:cubicBezTo>
                <a:cubicBezTo>
                  <a:pt x="1498924" y="3630373"/>
                  <a:pt x="1486934" y="3629124"/>
                  <a:pt x="1476260" y="3624550"/>
                </a:cubicBezTo>
                <a:cubicBezTo>
                  <a:pt x="1461165" y="3618081"/>
                  <a:pt x="1446548" y="3610492"/>
                  <a:pt x="1432192" y="3602516"/>
                </a:cubicBezTo>
                <a:cubicBezTo>
                  <a:pt x="1413474" y="3592117"/>
                  <a:pt x="1396260" y="3579041"/>
                  <a:pt x="1377108" y="3569465"/>
                </a:cubicBezTo>
                <a:cubicBezTo>
                  <a:pt x="1366721" y="3564272"/>
                  <a:pt x="1355324" y="3561265"/>
                  <a:pt x="1344058" y="3558448"/>
                </a:cubicBezTo>
                <a:cubicBezTo>
                  <a:pt x="1301096" y="3547707"/>
                  <a:pt x="1255388" y="3542634"/>
                  <a:pt x="1211855" y="3536415"/>
                </a:cubicBezTo>
                <a:cubicBezTo>
                  <a:pt x="1189821" y="3529070"/>
                  <a:pt x="1168464" y="3519247"/>
                  <a:pt x="1145754" y="3514381"/>
                </a:cubicBezTo>
                <a:cubicBezTo>
                  <a:pt x="1048154" y="3493467"/>
                  <a:pt x="740711" y="3492436"/>
                  <a:pt x="738130" y="3492347"/>
                </a:cubicBezTo>
                <a:cubicBezTo>
                  <a:pt x="717374" y="3471591"/>
                  <a:pt x="695316" y="3453855"/>
                  <a:pt x="683045" y="3426246"/>
                </a:cubicBezTo>
                <a:cubicBezTo>
                  <a:pt x="673612" y="3405022"/>
                  <a:pt x="668356" y="3382179"/>
                  <a:pt x="661012" y="3360145"/>
                </a:cubicBezTo>
                <a:cubicBezTo>
                  <a:pt x="652052" y="3333263"/>
                  <a:pt x="649318" y="3315401"/>
                  <a:pt x="627961" y="3294044"/>
                </a:cubicBezTo>
                <a:cubicBezTo>
                  <a:pt x="596387" y="3262470"/>
                  <a:pt x="597703" y="3278914"/>
                  <a:pt x="561860" y="3260993"/>
                </a:cubicBezTo>
                <a:cubicBezTo>
                  <a:pt x="557215" y="3258670"/>
                  <a:pt x="552679" y="3279355"/>
                  <a:pt x="550843" y="3283027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C9F5D90A-59F9-5640-9383-166757FB05CD}"/>
              </a:ext>
            </a:extLst>
          </p:cNvPr>
          <p:cNvSpPr/>
          <p:nvPr/>
        </p:nvSpPr>
        <p:spPr>
          <a:xfrm rot="16200000">
            <a:off x="7810234" y="1801318"/>
            <a:ext cx="2628670" cy="2891428"/>
          </a:xfrm>
          <a:prstGeom prst="arc">
            <a:avLst>
              <a:gd name="adj1" fmla="val 10767958"/>
              <a:gd name="adj2" fmla="val 96811"/>
            </a:avLst>
          </a:prstGeom>
          <a:ln w="76200">
            <a:solidFill>
              <a:srgbClr val="7030A0"/>
            </a:solidFill>
            <a:prstDash val="sysDot"/>
            <a:headEnd type="stealth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872FD27-D620-B841-BA44-DD3F44F69B2D}"/>
              </a:ext>
            </a:extLst>
          </p:cNvPr>
          <p:cNvSpPr/>
          <p:nvPr/>
        </p:nvSpPr>
        <p:spPr>
          <a:xfrm rot="5400000">
            <a:off x="1598621" y="1875725"/>
            <a:ext cx="2687801" cy="3132275"/>
          </a:xfrm>
          <a:prstGeom prst="arc">
            <a:avLst>
              <a:gd name="adj1" fmla="val 10590424"/>
              <a:gd name="adj2" fmla="val 21332409"/>
            </a:avLst>
          </a:prstGeom>
          <a:ln w="76200">
            <a:solidFill>
              <a:schemeClr val="accent6"/>
            </a:solidFill>
            <a:prstDash val="sysDot"/>
            <a:head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EDC15D-C437-2D4A-91C9-21777C3DD426}"/>
              </a:ext>
            </a:extLst>
          </p:cNvPr>
          <p:cNvCxnSpPr/>
          <p:nvPr/>
        </p:nvCxnSpPr>
        <p:spPr>
          <a:xfrm>
            <a:off x="6973893" y="4839180"/>
            <a:ext cx="900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0103B3D-85D7-EA44-BF44-0509A5E3262E}"/>
              </a:ext>
            </a:extLst>
          </p:cNvPr>
          <p:cNvCxnSpPr/>
          <p:nvPr/>
        </p:nvCxnSpPr>
        <p:spPr>
          <a:xfrm>
            <a:off x="7932990" y="4833460"/>
            <a:ext cx="900000" cy="0"/>
          </a:xfrm>
          <a:prstGeom prst="straightConnector1">
            <a:avLst/>
          </a:prstGeom>
          <a:ln w="76200">
            <a:solidFill>
              <a:srgbClr val="7030A0"/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B573A9-D67D-4C45-8C0A-DB34A57479BD}"/>
              </a:ext>
            </a:extLst>
          </p:cNvPr>
          <p:cNvCxnSpPr/>
          <p:nvPr/>
        </p:nvCxnSpPr>
        <p:spPr>
          <a:xfrm>
            <a:off x="3893989" y="4842719"/>
            <a:ext cx="1332000" cy="0"/>
          </a:xfrm>
          <a:prstGeom prst="straightConnector1">
            <a:avLst/>
          </a:prstGeom>
          <a:ln w="76200">
            <a:solidFill>
              <a:schemeClr val="accent6"/>
            </a:solidFill>
            <a:prstDash val="sys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ooter Placeholder 42">
            <a:extLst>
              <a:ext uri="{FF2B5EF4-FFF2-40B4-BE49-F238E27FC236}">
                <a16:creationId xmlns:a16="http://schemas.microsoft.com/office/drawing/2014/main" id="{1995F2CC-1C4E-6C45-A07F-B676EB3AA5E0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3D18C0-5BCA-374F-8010-C5660047D295}"/>
              </a:ext>
            </a:extLst>
          </p:cNvPr>
          <p:cNvSpPr txBox="1"/>
          <p:nvPr/>
        </p:nvSpPr>
        <p:spPr>
          <a:xfrm>
            <a:off x="1511167" y="5846511"/>
            <a:ext cx="935401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The distribution stage must deliver content in real time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A1E6CF3B-30F4-1A4B-B460-D4B960389A96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Video Streaming Ecosystem</a:t>
            </a:r>
          </a:p>
        </p:txBody>
      </p:sp>
      <p:sp>
        <p:nvSpPr>
          <p:cNvPr id="43" name="Arrow: Pentagon 15">
            <a:extLst>
              <a:ext uri="{FF2B5EF4-FFF2-40B4-BE49-F238E27FC236}">
                <a16:creationId xmlns:a16="http://schemas.microsoft.com/office/drawing/2014/main" id="{EF3A5173-8F56-41BA-AFA4-E9EBEB53ACA8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0" name="Arrow: Chevron 16">
            <a:extLst>
              <a:ext uri="{FF2B5EF4-FFF2-40B4-BE49-F238E27FC236}">
                <a16:creationId xmlns:a16="http://schemas.microsoft.com/office/drawing/2014/main" id="{4EAC82CC-29C7-4061-BABF-54D7BCC6F24B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rrow: Chevron 22">
            <a:extLst>
              <a:ext uri="{FF2B5EF4-FFF2-40B4-BE49-F238E27FC236}">
                <a16:creationId xmlns:a16="http://schemas.microsoft.com/office/drawing/2014/main" id="{7E96C3E6-4095-412B-B198-4CA2FBDCAF14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59" name="Arrow: Pentagon 20">
            <a:extLst>
              <a:ext uri="{FF2B5EF4-FFF2-40B4-BE49-F238E27FC236}">
                <a16:creationId xmlns:a16="http://schemas.microsoft.com/office/drawing/2014/main" id="{C7E84AEF-8D94-4C91-A41F-C13FDCA908A7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15">
            <a:extLst>
              <a:ext uri="{FF2B5EF4-FFF2-40B4-BE49-F238E27FC236}">
                <a16:creationId xmlns:a16="http://schemas.microsoft.com/office/drawing/2014/main" id="{16785EC3-C92A-41A1-8F53-AC2D4202DB67}"/>
              </a:ext>
            </a:extLst>
          </p:cNvPr>
          <p:cNvSpPr/>
          <p:nvPr/>
        </p:nvSpPr>
        <p:spPr>
          <a:xfrm>
            <a:off x="180000" y="360000"/>
            <a:ext cx="37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DA69C90-894D-3A66-A271-49C3BDE9FF4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58354A3-EB83-F894-345F-53A039C16F2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4F8F02B-F0BB-9979-AC27-DABE417D81B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2036680-37EE-C240-822F-2954035E946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37B85B73-13AE-687F-B7E0-699326D8E6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51B21C7B-681B-E9B1-480E-1A0F8124CB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274B1AD-6E03-F84A-ED35-58F10C5242E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7CC6C2D-F80C-5399-524A-7CD01F5F010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DE9DCE1C-2289-85DD-6CCA-44A129D5E38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B8AD115B-26D1-A3A5-C38C-C5BFAAFB5B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77E3B1A4-67AB-4E14-C1E8-98196AACD6C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F7886-0427-FD28-F11C-068363871A2B}"/>
              </a:ext>
            </a:extLst>
          </p:cNvPr>
          <p:cNvSpPr txBox="1"/>
          <p:nvPr/>
        </p:nvSpPr>
        <p:spPr>
          <a:xfrm>
            <a:off x="334436" y="1222776"/>
            <a:ext cx="11918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b="0" i="0" dirty="0">
                <a:solidFill>
                  <a:srgbClr val="0F0F0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 for the first h experiences and IGS for experiences h+1 to H</a:t>
            </a:r>
          </a:p>
          <a:p>
            <a:endParaRPr lang="en-US" sz="600" b="0" i="0" dirty="0">
              <a:solidFill>
                <a:srgbClr val="0F0F0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dirty="0">
                <a:solidFill>
                  <a:srgbClr val="0F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= 10 and H = 50 experiences empirically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A diagram of a number of colored dots&#10;&#10;Description automatically generated with medium confidence">
            <a:extLst>
              <a:ext uri="{FF2B5EF4-FFF2-40B4-BE49-F238E27FC236}">
                <a16:creationId xmlns:a16="http://schemas.microsoft.com/office/drawing/2014/main" id="{3BBB8B9C-B82A-C076-73BD-C1E143354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80" y="3327689"/>
            <a:ext cx="5426448" cy="2916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B30DFCF-D55D-8B4F-AD76-C06B3E1FAE3F}"/>
              </a:ext>
            </a:extLst>
          </p:cNvPr>
          <p:cNvSpPr txBox="1"/>
          <p:nvPr/>
        </p:nvSpPr>
        <p:spPr>
          <a:xfrm>
            <a:off x="3588771" y="2842341"/>
            <a:ext cx="461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experiences chosen by RIGS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A9925A-F561-BE4B-98C8-FEAB5A1DCB19}"/>
              </a:ext>
            </a:extLst>
          </p:cNvPr>
          <p:cNvSpPr txBox="1"/>
          <p:nvPr/>
        </p:nvSpPr>
        <p:spPr>
          <a:xfrm>
            <a:off x="397404" y="2261494"/>
            <a:ext cx="1211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1-20 (bad)       21-40 (poor)        41-60 (fair)      61-80 (good)      81-100(excellent)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6CAC6B5-66BC-3D4B-A227-5A2E9D977EB8}"/>
              </a:ext>
            </a:extLst>
          </p:cNvPr>
          <p:cNvSpPr/>
          <p:nvPr/>
        </p:nvSpPr>
        <p:spPr>
          <a:xfrm>
            <a:off x="507584" y="2401101"/>
            <a:ext cx="244005" cy="2440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Merge 56">
            <a:extLst>
              <a:ext uri="{FF2B5EF4-FFF2-40B4-BE49-F238E27FC236}">
                <a16:creationId xmlns:a16="http://schemas.microsoft.com/office/drawing/2014/main" id="{C70A6799-DE48-164E-AA8E-E9F067E09A4A}"/>
              </a:ext>
            </a:extLst>
          </p:cNvPr>
          <p:cNvSpPr/>
          <p:nvPr/>
        </p:nvSpPr>
        <p:spPr>
          <a:xfrm>
            <a:off x="2528575" y="2418305"/>
            <a:ext cx="244005" cy="239679"/>
          </a:xfrm>
          <a:prstGeom prst="flowChartMerge">
            <a:avLst/>
          </a:prstGeom>
          <a:solidFill>
            <a:srgbClr val="FF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entagon 57">
            <a:extLst>
              <a:ext uri="{FF2B5EF4-FFF2-40B4-BE49-F238E27FC236}">
                <a16:creationId xmlns:a16="http://schemas.microsoft.com/office/drawing/2014/main" id="{F2788393-7953-DB44-B7AF-CB5B8F1D7F4E}"/>
              </a:ext>
            </a:extLst>
          </p:cNvPr>
          <p:cNvSpPr/>
          <p:nvPr/>
        </p:nvSpPr>
        <p:spPr>
          <a:xfrm>
            <a:off x="6836544" y="2396402"/>
            <a:ext cx="248409" cy="244005"/>
          </a:xfrm>
          <a:prstGeom prst="pentagon">
            <a:avLst/>
          </a:prstGeom>
          <a:solidFill>
            <a:srgbClr val="90EE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9DE21183-BBED-684C-B39D-5C45987D6FD6}"/>
              </a:ext>
            </a:extLst>
          </p:cNvPr>
          <p:cNvSpPr/>
          <p:nvPr/>
        </p:nvSpPr>
        <p:spPr>
          <a:xfrm>
            <a:off x="4833238" y="2404321"/>
            <a:ext cx="248409" cy="244005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A46293-AE26-A64E-9811-472EAF637FDA}"/>
              </a:ext>
            </a:extLst>
          </p:cNvPr>
          <p:cNvSpPr/>
          <p:nvPr/>
        </p:nvSpPr>
        <p:spPr>
          <a:xfrm>
            <a:off x="9087515" y="2393408"/>
            <a:ext cx="248409" cy="248409"/>
          </a:xfrm>
          <a:prstGeom prst="rect">
            <a:avLst/>
          </a:prstGeom>
          <a:solidFill>
            <a:srgbClr val="006400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1625928D-2AD9-44AD-9B5E-F88C83B97B71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ooter Placeholder 42">
            <a:extLst>
              <a:ext uri="{FF2B5EF4-FFF2-40B4-BE49-F238E27FC236}">
                <a16:creationId xmlns:a16="http://schemas.microsoft.com/office/drawing/2014/main" id="{21C4FCF5-34EE-488E-BAE4-5D1CE2DDC71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FA2760BB-B157-4320-BEED-3F1BD0863B9D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cs typeface="Times New Roman" panose="02020603050405020304" pitchFamily="18" charset="0"/>
              </a:rPr>
              <a:t>Our RIGS Sampler</a:t>
            </a: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CB136AA-1ACB-48F4-B2B7-138AC53921A8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Pentagon 20">
            <a:extLst>
              <a:ext uri="{FF2B5EF4-FFF2-40B4-BE49-F238E27FC236}">
                <a16:creationId xmlns:a16="http://schemas.microsoft.com/office/drawing/2014/main" id="{97DE137F-6A26-460B-BE25-88D5D5C658EB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Pentagon 20">
            <a:extLst>
              <a:ext uri="{FF2B5EF4-FFF2-40B4-BE49-F238E27FC236}">
                <a16:creationId xmlns:a16="http://schemas.microsoft.com/office/drawing/2014/main" id="{8C0D9FFA-4ED3-498B-89B2-F1F769B050E5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Pentagon 15">
            <a:extLst>
              <a:ext uri="{FF2B5EF4-FFF2-40B4-BE49-F238E27FC236}">
                <a16:creationId xmlns:a16="http://schemas.microsoft.com/office/drawing/2014/main" id="{44E09861-7DC5-4AB3-A639-B31C08D29C5C}"/>
              </a:ext>
            </a:extLst>
          </p:cNvPr>
          <p:cNvSpPr/>
          <p:nvPr/>
        </p:nvSpPr>
        <p:spPr>
          <a:xfrm>
            <a:off x="856800" y="360000"/>
            <a:ext cx="4683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AEEFD5C8-77D3-4A75-8DF5-310C09D1869D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3" name="Arrow: Chevron 21">
            <a:extLst>
              <a:ext uri="{FF2B5EF4-FFF2-40B4-BE49-F238E27FC236}">
                <a16:creationId xmlns:a16="http://schemas.microsoft.com/office/drawing/2014/main" id="{6B0F879B-A62E-4EA0-9EB0-E54A76AE8271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34" name="Arrow: Chevron 22">
            <a:extLst>
              <a:ext uri="{FF2B5EF4-FFF2-40B4-BE49-F238E27FC236}">
                <a16:creationId xmlns:a16="http://schemas.microsoft.com/office/drawing/2014/main" id="{AAB2C895-C847-4F8B-86D5-7C9EFC969406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42" name="Arrow: Chevron 18">
            <a:extLst>
              <a:ext uri="{FF2B5EF4-FFF2-40B4-BE49-F238E27FC236}">
                <a16:creationId xmlns:a16="http://schemas.microsoft.com/office/drawing/2014/main" id="{D88EA31C-68DB-41A7-8E1D-AF9882495AB9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</p:spTree>
    <p:extLst>
      <p:ext uri="{BB962C8B-B14F-4D97-AF65-F5344CB8AC3E}">
        <p14:creationId xmlns:p14="http://schemas.microsoft.com/office/powerpoint/2010/main" val="1823991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9104C-7BF6-7EDE-0812-03764A897691}"/>
              </a:ext>
            </a:extLst>
          </p:cNvPr>
          <p:cNvSpPr txBox="1"/>
          <p:nvPr/>
        </p:nvSpPr>
        <p:spPr>
          <a:xfrm>
            <a:off x="399645" y="1159344"/>
            <a:ext cx="78227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Support vector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egression (SVR)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600" b="0" i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Set of 10 influence factors as features</a:t>
            </a:r>
          </a:p>
          <a:p>
            <a:endParaRPr lang="en-US" sz="600" b="0" i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representation identifier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stall duration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bitrate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chunk size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frame width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rame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height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highest bitrate flag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peak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ignal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-to-noise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atio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(PSNR)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structural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imilarity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ndex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easure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(SSIM)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ulti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-method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usion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(VMAF)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572244" y="529208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440CF7-692D-E56C-0A81-BDA3E1D4383B}"/>
              </a:ext>
            </a:extLst>
          </p:cNvPr>
          <p:cNvSpPr txBox="1"/>
          <p:nvPr/>
        </p:nvSpPr>
        <p:spPr>
          <a:xfrm>
            <a:off x="8222399" y="3246159"/>
            <a:ext cx="3518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Waterloo-IV dataset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✅ a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are important </a:t>
            </a: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      according to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permutation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feature importance</a:t>
            </a: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FC2F6670-F283-ECE9-CFE8-8E983DCC8B73}"/>
              </a:ext>
            </a:extLst>
          </p:cNvPr>
          <p:cNvSpPr/>
          <p:nvPr/>
        </p:nvSpPr>
        <p:spPr>
          <a:xfrm>
            <a:off x="7835277" y="2233061"/>
            <a:ext cx="317321" cy="4323499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8E8B0080-A5AA-32E2-D41E-F1273FABF9DF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21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148ACAC3-8812-4A3A-81D7-CABA7EC3A010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Our XSVR Modeler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E9E55BD3-8F51-402F-8146-F197F1DBA7DF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row: Pentagon 20">
            <a:extLst>
              <a:ext uri="{FF2B5EF4-FFF2-40B4-BE49-F238E27FC236}">
                <a16:creationId xmlns:a16="http://schemas.microsoft.com/office/drawing/2014/main" id="{DD5A3258-3B48-4B62-A130-935BEF982EAB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Pentagon 20">
            <a:extLst>
              <a:ext uri="{FF2B5EF4-FFF2-40B4-BE49-F238E27FC236}">
                <a16:creationId xmlns:a16="http://schemas.microsoft.com/office/drawing/2014/main" id="{E15E0031-3554-4FB1-9938-F1C41F20BFB1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Pentagon 15">
            <a:extLst>
              <a:ext uri="{FF2B5EF4-FFF2-40B4-BE49-F238E27FC236}">
                <a16:creationId xmlns:a16="http://schemas.microsoft.com/office/drawing/2014/main" id="{1C629607-9F54-452E-B46C-2420DAEC999F}"/>
              </a:ext>
            </a:extLst>
          </p:cNvPr>
          <p:cNvSpPr/>
          <p:nvPr/>
        </p:nvSpPr>
        <p:spPr>
          <a:xfrm>
            <a:off x="856800" y="360000"/>
            <a:ext cx="5018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CDC5B091-4283-4644-849A-DF84CD282831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3" name="Arrow: Chevron 21">
            <a:extLst>
              <a:ext uri="{FF2B5EF4-FFF2-40B4-BE49-F238E27FC236}">
                <a16:creationId xmlns:a16="http://schemas.microsoft.com/office/drawing/2014/main" id="{51094A51-7C72-472C-8F65-E4E0AFB9913C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35" name="Arrow: Chevron 22">
            <a:extLst>
              <a:ext uri="{FF2B5EF4-FFF2-40B4-BE49-F238E27FC236}">
                <a16:creationId xmlns:a16="http://schemas.microsoft.com/office/drawing/2014/main" id="{B204744A-D9E0-40A0-92E8-33A38A801EF9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36" name="Arrow: Chevron 18">
            <a:extLst>
              <a:ext uri="{FF2B5EF4-FFF2-40B4-BE49-F238E27FC236}">
                <a16:creationId xmlns:a16="http://schemas.microsoft.com/office/drawing/2014/main" id="{F03685DA-5959-4C8A-A6E6-94C3E4FF5CB2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</p:spTree>
    <p:extLst>
      <p:ext uri="{BB962C8B-B14F-4D97-AF65-F5344CB8AC3E}">
        <p14:creationId xmlns:p14="http://schemas.microsoft.com/office/powerpoint/2010/main" val="1046956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2498;p169">
            <a:extLst>
              <a:ext uri="{FF2B5EF4-FFF2-40B4-BE49-F238E27FC236}">
                <a16:creationId xmlns:a16="http://schemas.microsoft.com/office/drawing/2014/main" id="{227F16B2-D4DD-3F70-B7EF-CCDF23F3C364}"/>
              </a:ext>
            </a:extLst>
          </p:cNvPr>
          <p:cNvSpPr txBox="1"/>
          <p:nvPr/>
        </p:nvSpPr>
        <p:spPr>
          <a:xfrm>
            <a:off x="3524262" y="2562399"/>
            <a:ext cx="2590257" cy="6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r</a:t>
            </a:r>
            <a:r>
              <a:rPr lang="en-US" sz="2400" kern="0" noProof="0" dirty="0" err="1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egular</a:t>
            </a:r>
            <a:r>
              <a:rPr lang="en-US" sz="2400" kern="0" noProof="0" dirty="0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 streaming</a:t>
            </a:r>
          </a:p>
        </p:txBody>
      </p:sp>
      <p:sp>
        <p:nvSpPr>
          <p:cNvPr id="451" name="Arrow: Right 450">
            <a:extLst>
              <a:ext uri="{FF2B5EF4-FFF2-40B4-BE49-F238E27FC236}">
                <a16:creationId xmlns:a16="http://schemas.microsoft.com/office/drawing/2014/main" id="{BE68E2A0-41AB-5898-70B3-D376F0C149CC}"/>
              </a:ext>
            </a:extLst>
          </p:cNvPr>
          <p:cNvSpPr/>
          <p:nvPr/>
        </p:nvSpPr>
        <p:spPr>
          <a:xfrm rot="10800000">
            <a:off x="1915224" y="2656867"/>
            <a:ext cx="212419" cy="12220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4F547578-1EB5-D832-07C7-5C119F3E0DEF}"/>
              </a:ext>
            </a:extLst>
          </p:cNvPr>
          <p:cNvSpPr/>
          <p:nvPr/>
        </p:nvSpPr>
        <p:spPr>
          <a:xfrm>
            <a:off x="2230638" y="2684242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B1943DDC-3173-8674-4A5C-70C0E06A817E}"/>
              </a:ext>
            </a:extLst>
          </p:cNvPr>
          <p:cNvSpPr/>
          <p:nvPr/>
        </p:nvSpPr>
        <p:spPr>
          <a:xfrm>
            <a:off x="2490604" y="2684242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7740E8D6-19A9-2589-2BB9-9C3EDA0EDF74}"/>
              </a:ext>
            </a:extLst>
          </p:cNvPr>
          <p:cNvSpPr/>
          <p:nvPr/>
        </p:nvSpPr>
        <p:spPr>
          <a:xfrm>
            <a:off x="2749067" y="2684242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37A13CD4-DFD7-A99E-1503-08E447015992}"/>
              </a:ext>
            </a:extLst>
          </p:cNvPr>
          <p:cNvSpPr/>
          <p:nvPr/>
        </p:nvSpPr>
        <p:spPr>
          <a:xfrm>
            <a:off x="3009033" y="2684244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015469AD-8F86-78C2-9312-62EAF5485DBC}"/>
              </a:ext>
            </a:extLst>
          </p:cNvPr>
          <p:cNvSpPr/>
          <p:nvPr/>
        </p:nvSpPr>
        <p:spPr>
          <a:xfrm>
            <a:off x="3259570" y="2684244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F119C198-76C5-F135-BB77-933CBED3A2BA}"/>
              </a:ext>
            </a:extLst>
          </p:cNvPr>
          <p:cNvSpPr/>
          <p:nvPr/>
        </p:nvSpPr>
        <p:spPr>
          <a:xfrm>
            <a:off x="3519536" y="2684244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B5A04ABF-FC44-C8C5-3D3A-1ACF9AC97E4D}"/>
              </a:ext>
            </a:extLst>
          </p:cNvPr>
          <p:cNvSpPr/>
          <p:nvPr/>
        </p:nvSpPr>
        <p:spPr>
          <a:xfrm>
            <a:off x="3777999" y="2684244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3B1D5BB4-4AFE-82A1-22F8-31F4E323D7B6}"/>
              </a:ext>
            </a:extLst>
          </p:cNvPr>
          <p:cNvSpPr/>
          <p:nvPr/>
        </p:nvSpPr>
        <p:spPr>
          <a:xfrm>
            <a:off x="4037965" y="2684245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25F3CDA3-72BC-DDC0-B6F7-DE5BA8B85D91}"/>
              </a:ext>
            </a:extLst>
          </p:cNvPr>
          <p:cNvSpPr/>
          <p:nvPr/>
        </p:nvSpPr>
        <p:spPr>
          <a:xfrm>
            <a:off x="4302958" y="2684245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1CDDCBA6-BFD4-909E-E980-3004D5D0C6FD}"/>
              </a:ext>
            </a:extLst>
          </p:cNvPr>
          <p:cNvSpPr/>
          <p:nvPr/>
        </p:nvSpPr>
        <p:spPr>
          <a:xfrm>
            <a:off x="4562924" y="2684246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22D614C-ACF6-8AA4-E46B-32ABE24431C6}"/>
              </a:ext>
            </a:extLst>
          </p:cNvPr>
          <p:cNvSpPr/>
          <p:nvPr/>
        </p:nvSpPr>
        <p:spPr>
          <a:xfrm>
            <a:off x="5081353" y="2684246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06D9CCCA-6AAF-B265-19D8-58AF432FA2CF}"/>
              </a:ext>
            </a:extLst>
          </p:cNvPr>
          <p:cNvSpPr/>
          <p:nvPr/>
        </p:nvSpPr>
        <p:spPr>
          <a:xfrm>
            <a:off x="5331561" y="2684246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91FF1AA9-1FE8-635B-CA5D-FF44717CEB86}"/>
              </a:ext>
            </a:extLst>
          </p:cNvPr>
          <p:cNvSpPr/>
          <p:nvPr/>
        </p:nvSpPr>
        <p:spPr>
          <a:xfrm>
            <a:off x="5591527" y="2684248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4C455C2E-1C35-9B05-047C-B7A9C293348F}"/>
              </a:ext>
            </a:extLst>
          </p:cNvPr>
          <p:cNvSpPr/>
          <p:nvPr/>
        </p:nvSpPr>
        <p:spPr>
          <a:xfrm>
            <a:off x="5849990" y="2684248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31363AF4-4EF8-E692-4343-E8F61A2FF157}"/>
              </a:ext>
            </a:extLst>
          </p:cNvPr>
          <p:cNvSpPr/>
          <p:nvPr/>
        </p:nvSpPr>
        <p:spPr>
          <a:xfrm>
            <a:off x="6109956" y="2684248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11DE8873-5833-C4DF-E0EA-D0027604DB72}"/>
              </a:ext>
            </a:extLst>
          </p:cNvPr>
          <p:cNvSpPr/>
          <p:nvPr/>
        </p:nvSpPr>
        <p:spPr>
          <a:xfrm>
            <a:off x="6371349" y="2685606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C81ACC36-E012-D9F6-4784-2AA676D312A0}"/>
              </a:ext>
            </a:extLst>
          </p:cNvPr>
          <p:cNvSpPr/>
          <p:nvPr/>
        </p:nvSpPr>
        <p:spPr>
          <a:xfrm>
            <a:off x="6621886" y="2685606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59947119-58EB-6F64-76C3-381DA27B1E10}"/>
              </a:ext>
            </a:extLst>
          </p:cNvPr>
          <p:cNvSpPr/>
          <p:nvPr/>
        </p:nvSpPr>
        <p:spPr>
          <a:xfrm rot="16200000">
            <a:off x="8440906" y="-343588"/>
            <a:ext cx="1772164" cy="4957019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63EC1114-AACD-9BDB-07E5-E7377D11924E}"/>
              </a:ext>
            </a:extLst>
          </p:cNvPr>
          <p:cNvSpPr txBox="1"/>
          <p:nvPr/>
        </p:nvSpPr>
        <p:spPr>
          <a:xfrm>
            <a:off x="8953709" y="1192276"/>
            <a:ext cx="336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QoE-based ABR streaming system</a:t>
            </a:r>
          </a:p>
        </p:txBody>
      </p:sp>
      <p:sp>
        <p:nvSpPr>
          <p:cNvPr id="484" name="Arrow: Right 483">
            <a:extLst>
              <a:ext uri="{FF2B5EF4-FFF2-40B4-BE49-F238E27FC236}">
                <a16:creationId xmlns:a16="http://schemas.microsoft.com/office/drawing/2014/main" id="{C02A010D-61F4-AF12-AE60-C30AF5A27877}"/>
              </a:ext>
            </a:extLst>
          </p:cNvPr>
          <p:cNvSpPr/>
          <p:nvPr/>
        </p:nvSpPr>
        <p:spPr>
          <a:xfrm rot="10800000">
            <a:off x="1917716" y="1489731"/>
            <a:ext cx="200942" cy="107658"/>
          </a:xfrm>
          <a:prstGeom prst="rightArrow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220D4C41-CA93-38BF-6F9F-41C557B58E40}"/>
              </a:ext>
            </a:extLst>
          </p:cNvPr>
          <p:cNvSpPr/>
          <p:nvPr/>
        </p:nvSpPr>
        <p:spPr>
          <a:xfrm>
            <a:off x="2233129" y="1517106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DE482012-7EFE-9C3D-4E45-BF22D08D2487}"/>
              </a:ext>
            </a:extLst>
          </p:cNvPr>
          <p:cNvSpPr/>
          <p:nvPr/>
        </p:nvSpPr>
        <p:spPr>
          <a:xfrm>
            <a:off x="2493095" y="1517106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85CA91B4-3DD4-CF10-0B5B-81EA55563A07}"/>
              </a:ext>
            </a:extLst>
          </p:cNvPr>
          <p:cNvSpPr/>
          <p:nvPr/>
        </p:nvSpPr>
        <p:spPr>
          <a:xfrm>
            <a:off x="2751558" y="1517106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DB08C470-C267-40AD-8005-693695E0CBB3}"/>
              </a:ext>
            </a:extLst>
          </p:cNvPr>
          <p:cNvSpPr/>
          <p:nvPr/>
        </p:nvSpPr>
        <p:spPr>
          <a:xfrm>
            <a:off x="3011524" y="1517107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19CE20FF-5782-0A45-5FD8-DF07E751033C}"/>
              </a:ext>
            </a:extLst>
          </p:cNvPr>
          <p:cNvSpPr/>
          <p:nvPr/>
        </p:nvSpPr>
        <p:spPr>
          <a:xfrm>
            <a:off x="3262061" y="1517107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64ED026A-DD11-DC26-DAF2-605995E2D774}"/>
              </a:ext>
            </a:extLst>
          </p:cNvPr>
          <p:cNvSpPr/>
          <p:nvPr/>
        </p:nvSpPr>
        <p:spPr>
          <a:xfrm>
            <a:off x="3522027" y="1517107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5FEEDED7-69B9-7E34-B920-4F01F5468F42}"/>
              </a:ext>
            </a:extLst>
          </p:cNvPr>
          <p:cNvSpPr/>
          <p:nvPr/>
        </p:nvSpPr>
        <p:spPr>
          <a:xfrm>
            <a:off x="3780490" y="1517107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EF478257-11A5-E35C-5F4D-6C874BDBE165}"/>
              </a:ext>
            </a:extLst>
          </p:cNvPr>
          <p:cNvSpPr/>
          <p:nvPr/>
        </p:nvSpPr>
        <p:spPr>
          <a:xfrm>
            <a:off x="4040456" y="1517109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EB1AB578-33A7-073D-2063-98B5667C02CC}"/>
              </a:ext>
            </a:extLst>
          </p:cNvPr>
          <p:cNvSpPr/>
          <p:nvPr/>
        </p:nvSpPr>
        <p:spPr>
          <a:xfrm>
            <a:off x="4305449" y="1517109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ACBD63D6-FB72-384E-7287-6A49F67C9DC7}"/>
              </a:ext>
            </a:extLst>
          </p:cNvPr>
          <p:cNvSpPr/>
          <p:nvPr/>
        </p:nvSpPr>
        <p:spPr>
          <a:xfrm>
            <a:off x="4565415" y="1517109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11E45076-38CC-5B1C-F550-141333086B8A}"/>
              </a:ext>
            </a:extLst>
          </p:cNvPr>
          <p:cNvSpPr/>
          <p:nvPr/>
        </p:nvSpPr>
        <p:spPr>
          <a:xfrm>
            <a:off x="4823878" y="1517109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51E6A6E6-74D7-F6E8-C321-4BDFA04CE005}"/>
              </a:ext>
            </a:extLst>
          </p:cNvPr>
          <p:cNvSpPr/>
          <p:nvPr/>
        </p:nvSpPr>
        <p:spPr>
          <a:xfrm>
            <a:off x="5083844" y="1517110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F9CB4489-9600-2A7D-297C-FB1A59ACACDB}"/>
              </a:ext>
            </a:extLst>
          </p:cNvPr>
          <p:cNvSpPr/>
          <p:nvPr/>
        </p:nvSpPr>
        <p:spPr>
          <a:xfrm>
            <a:off x="5334052" y="1517110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6D69EEE2-4306-1AFE-E6E4-0CC3207987A1}"/>
              </a:ext>
            </a:extLst>
          </p:cNvPr>
          <p:cNvSpPr/>
          <p:nvPr/>
        </p:nvSpPr>
        <p:spPr>
          <a:xfrm>
            <a:off x="5594018" y="1517112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703CF741-8421-5F9C-B054-4976EE3F7409}"/>
              </a:ext>
            </a:extLst>
          </p:cNvPr>
          <p:cNvSpPr/>
          <p:nvPr/>
        </p:nvSpPr>
        <p:spPr>
          <a:xfrm>
            <a:off x="5852481" y="1517112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86370F3C-579E-AC76-3D30-8FD1B0CE67FA}"/>
              </a:ext>
            </a:extLst>
          </p:cNvPr>
          <p:cNvSpPr/>
          <p:nvPr/>
        </p:nvSpPr>
        <p:spPr>
          <a:xfrm>
            <a:off x="6112447" y="1517112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7ED304A5-F984-B411-135D-A51085BF5A82}"/>
              </a:ext>
            </a:extLst>
          </p:cNvPr>
          <p:cNvSpPr/>
          <p:nvPr/>
        </p:nvSpPr>
        <p:spPr>
          <a:xfrm>
            <a:off x="6373840" y="1518470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E3C9E721-F061-25A4-E23A-36640C48873C}"/>
              </a:ext>
            </a:extLst>
          </p:cNvPr>
          <p:cNvSpPr/>
          <p:nvPr/>
        </p:nvSpPr>
        <p:spPr>
          <a:xfrm>
            <a:off x="6624377" y="1518470"/>
            <a:ext cx="150473" cy="52912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9" name="Google Shape;2498;p169">
            <a:extLst>
              <a:ext uri="{FF2B5EF4-FFF2-40B4-BE49-F238E27FC236}">
                <a16:creationId xmlns:a16="http://schemas.microsoft.com/office/drawing/2014/main" id="{2C590676-D8D9-AFE7-54A2-5D971975B704}"/>
              </a:ext>
            </a:extLst>
          </p:cNvPr>
          <p:cNvSpPr txBox="1"/>
          <p:nvPr/>
        </p:nvSpPr>
        <p:spPr>
          <a:xfrm>
            <a:off x="3518639" y="1398898"/>
            <a:ext cx="2590257" cy="6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400" kern="0" dirty="0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r</a:t>
            </a:r>
            <a:r>
              <a:rPr lang="en-US" sz="2400" kern="0" noProof="0" dirty="0" err="1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egular</a:t>
            </a:r>
            <a:r>
              <a:rPr lang="en-US" sz="2400" kern="0" noProof="0" dirty="0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 streaming</a:t>
            </a: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82196992-672C-C893-4BC8-17CCDBC16C82}"/>
              </a:ext>
            </a:extLst>
          </p:cNvPr>
          <p:cNvSpPr/>
          <p:nvPr/>
        </p:nvSpPr>
        <p:spPr>
          <a:xfrm>
            <a:off x="4821387" y="2684246"/>
            <a:ext cx="150473" cy="529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A49E3937-37C6-2F58-4F3C-815DC6096190}"/>
              </a:ext>
            </a:extLst>
          </p:cNvPr>
          <p:cNvSpPr txBox="1"/>
          <p:nvPr/>
        </p:nvSpPr>
        <p:spPr>
          <a:xfrm>
            <a:off x="7435733" y="1910264"/>
            <a:ext cx="190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QoE models</a:t>
            </a:r>
          </a:p>
        </p:txBody>
      </p:sp>
      <p:sp>
        <p:nvSpPr>
          <p:cNvPr id="9" name="Google Shape;2498;p169">
            <a:extLst>
              <a:ext uri="{FF2B5EF4-FFF2-40B4-BE49-F238E27FC236}">
                <a16:creationId xmlns:a16="http://schemas.microsoft.com/office/drawing/2014/main" id="{6FB869D6-C346-B9E0-A814-D99647D6A16C}"/>
              </a:ext>
            </a:extLst>
          </p:cNvPr>
          <p:cNvSpPr txBox="1"/>
          <p:nvPr/>
        </p:nvSpPr>
        <p:spPr>
          <a:xfrm>
            <a:off x="6232585" y="4079886"/>
            <a:ext cx="1615812" cy="6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v</a:t>
            </a:r>
            <a:r>
              <a:rPr lang="en-US" sz="2400" kern="0" noProof="0" dirty="0" err="1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iewer</a:t>
            </a:r>
            <a:endParaRPr lang="en-US" sz="2400" kern="0" noProof="0" dirty="0">
              <a:solidFill>
                <a:srgbClr val="FF0000"/>
              </a:solidFill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46" name="Google Shape;2487;p169">
            <a:extLst>
              <a:ext uri="{FF2B5EF4-FFF2-40B4-BE49-F238E27FC236}">
                <a16:creationId xmlns:a16="http://schemas.microsoft.com/office/drawing/2014/main" id="{D58042F8-976B-13AD-4344-59423EA84C0E}"/>
              </a:ext>
            </a:extLst>
          </p:cNvPr>
          <p:cNvSpPr txBox="1"/>
          <p:nvPr/>
        </p:nvSpPr>
        <p:spPr>
          <a:xfrm>
            <a:off x="3547022" y="4140101"/>
            <a:ext cx="2193367" cy="6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400" kern="0" dirty="0">
                <a:solidFill>
                  <a:srgbClr val="FF0000"/>
                </a:solidFill>
                <a:ea typeface="Lato"/>
                <a:cs typeface="Lato"/>
                <a:sym typeface="Lato"/>
              </a:rPr>
              <a:t>e</a:t>
            </a:r>
            <a:r>
              <a:rPr lang="en-US" sz="2400" kern="0" noProof="0" dirty="0" err="1">
                <a:solidFill>
                  <a:srgbClr val="FF0000"/>
                </a:solidFill>
                <a:ea typeface="Lato"/>
                <a:cs typeface="Lato"/>
                <a:sym typeface="Lato"/>
              </a:rPr>
              <a:t>xperiences</a:t>
            </a:r>
            <a:endParaRPr lang="en-US" sz="2400" kern="0" noProof="0" dirty="0">
              <a:solidFill>
                <a:srgbClr val="FF0000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20298C2-1202-8B37-EE56-45B965F969E5}"/>
              </a:ext>
            </a:extLst>
          </p:cNvPr>
          <p:cNvSpPr txBox="1"/>
          <p:nvPr/>
        </p:nvSpPr>
        <p:spPr>
          <a:xfrm>
            <a:off x="4234002" y="3631638"/>
            <a:ext cx="200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noProof="0" dirty="0" err="1">
                <a:solidFill>
                  <a:srgbClr val="FF0000"/>
                </a:solidFill>
              </a:rPr>
              <a:t>xperience</a:t>
            </a:r>
            <a:endParaRPr lang="en-US" sz="2400" noProof="0" dirty="0">
              <a:solidFill>
                <a:srgbClr val="FF0000"/>
              </a:solidFill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85E7F57-BA82-51B8-8AC4-7D6B21EBA445}"/>
              </a:ext>
            </a:extLst>
          </p:cNvPr>
          <p:cNvSpPr txBox="1"/>
          <p:nvPr/>
        </p:nvSpPr>
        <p:spPr>
          <a:xfrm>
            <a:off x="1806804" y="3269289"/>
            <a:ext cx="214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RIGS sampler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0A0AA4A-8854-6D7F-3660-9E2FFC867464}"/>
              </a:ext>
            </a:extLst>
          </p:cNvPr>
          <p:cNvSpPr txBox="1"/>
          <p:nvPr/>
        </p:nvSpPr>
        <p:spPr>
          <a:xfrm>
            <a:off x="8081471" y="4291594"/>
            <a:ext cx="127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noProof="0" dirty="0">
                <a:solidFill>
                  <a:srgbClr val="FF0000"/>
                </a:solidFill>
              </a:rPr>
              <a:t>cores</a:t>
            </a:r>
          </a:p>
        </p:txBody>
      </p:sp>
      <p:sp>
        <p:nvSpPr>
          <p:cNvPr id="250" name="Arrow: Right 249">
            <a:extLst>
              <a:ext uri="{FF2B5EF4-FFF2-40B4-BE49-F238E27FC236}">
                <a16:creationId xmlns:a16="http://schemas.microsoft.com/office/drawing/2014/main" id="{02696F37-E726-F92E-9612-5309E1B0CAFA}"/>
              </a:ext>
            </a:extLst>
          </p:cNvPr>
          <p:cNvSpPr/>
          <p:nvPr/>
        </p:nvSpPr>
        <p:spPr>
          <a:xfrm>
            <a:off x="8497213" y="4164156"/>
            <a:ext cx="501353" cy="206794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51" name="Arrow: Right 250">
            <a:extLst>
              <a:ext uri="{FF2B5EF4-FFF2-40B4-BE49-F238E27FC236}">
                <a16:creationId xmlns:a16="http://schemas.microsoft.com/office/drawing/2014/main" id="{B58C4F20-83B9-B714-FBA0-45B7921E243B}"/>
              </a:ext>
            </a:extLst>
          </p:cNvPr>
          <p:cNvSpPr/>
          <p:nvPr/>
        </p:nvSpPr>
        <p:spPr>
          <a:xfrm>
            <a:off x="8465661" y="4126792"/>
            <a:ext cx="526328" cy="206794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52" name="Arrow: Right 251">
            <a:extLst>
              <a:ext uri="{FF2B5EF4-FFF2-40B4-BE49-F238E27FC236}">
                <a16:creationId xmlns:a16="http://schemas.microsoft.com/office/drawing/2014/main" id="{B0F52F0B-8A20-A31C-100C-F4A6F2CB7BD1}"/>
              </a:ext>
            </a:extLst>
          </p:cNvPr>
          <p:cNvSpPr/>
          <p:nvPr/>
        </p:nvSpPr>
        <p:spPr>
          <a:xfrm>
            <a:off x="8435970" y="4089427"/>
            <a:ext cx="545543" cy="206794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53" name="Arrow: Right 252">
            <a:extLst>
              <a:ext uri="{FF2B5EF4-FFF2-40B4-BE49-F238E27FC236}">
                <a16:creationId xmlns:a16="http://schemas.microsoft.com/office/drawing/2014/main" id="{638A51B6-4B8A-4FE2-AFBF-206072EAFA68}"/>
              </a:ext>
            </a:extLst>
          </p:cNvPr>
          <p:cNvSpPr/>
          <p:nvPr/>
        </p:nvSpPr>
        <p:spPr>
          <a:xfrm>
            <a:off x="8387580" y="4048950"/>
            <a:ext cx="584399" cy="206794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7F9C18DD-DF45-1C04-181B-80817B9287D3}"/>
              </a:ext>
            </a:extLst>
          </p:cNvPr>
          <p:cNvSpPr txBox="1"/>
          <p:nvPr/>
        </p:nvSpPr>
        <p:spPr>
          <a:xfrm rot="14400000">
            <a:off x="8026603" y="4081321"/>
            <a:ext cx="48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…</a:t>
            </a:r>
          </a:p>
        </p:txBody>
      </p:sp>
      <p:sp>
        <p:nvSpPr>
          <p:cNvPr id="255" name="Arrow: Right 254">
            <a:extLst>
              <a:ext uri="{FF2B5EF4-FFF2-40B4-BE49-F238E27FC236}">
                <a16:creationId xmlns:a16="http://schemas.microsoft.com/office/drawing/2014/main" id="{1966FCE9-ED20-C797-69C1-68487F1D07D7}"/>
              </a:ext>
            </a:extLst>
          </p:cNvPr>
          <p:cNvSpPr/>
          <p:nvPr/>
        </p:nvSpPr>
        <p:spPr>
          <a:xfrm>
            <a:off x="7395195" y="4002090"/>
            <a:ext cx="1558514" cy="21108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A129FB7E-7B32-D780-2689-BE28FA8C609D}"/>
              </a:ext>
            </a:extLst>
          </p:cNvPr>
          <p:cNvSpPr txBox="1"/>
          <p:nvPr/>
        </p:nvSpPr>
        <p:spPr>
          <a:xfrm>
            <a:off x="7638361" y="3555184"/>
            <a:ext cx="99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noProof="0" dirty="0">
                <a:solidFill>
                  <a:srgbClr val="FF0000"/>
                </a:solidFill>
              </a:rPr>
              <a:t>core</a:t>
            </a:r>
          </a:p>
        </p:txBody>
      </p:sp>
      <p:sp>
        <p:nvSpPr>
          <p:cNvPr id="257" name="Arrow: Right 256">
            <a:extLst>
              <a:ext uri="{FF2B5EF4-FFF2-40B4-BE49-F238E27FC236}">
                <a16:creationId xmlns:a16="http://schemas.microsoft.com/office/drawing/2014/main" id="{FAF980CF-D221-DB58-7C9E-9BEBF090625A}"/>
              </a:ext>
            </a:extLst>
          </p:cNvPr>
          <p:cNvSpPr/>
          <p:nvPr/>
        </p:nvSpPr>
        <p:spPr>
          <a:xfrm rot="16200000">
            <a:off x="11164941" y="3497996"/>
            <a:ext cx="1078093" cy="2542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58" name="Arrow: Right 257">
            <a:extLst>
              <a:ext uri="{FF2B5EF4-FFF2-40B4-BE49-F238E27FC236}">
                <a16:creationId xmlns:a16="http://schemas.microsoft.com/office/drawing/2014/main" id="{2BEE0C4F-68B3-213A-AA40-A3F5C1A211C7}"/>
              </a:ext>
            </a:extLst>
          </p:cNvPr>
          <p:cNvSpPr/>
          <p:nvPr/>
        </p:nvSpPr>
        <p:spPr>
          <a:xfrm>
            <a:off x="3948228" y="4180087"/>
            <a:ext cx="1064364" cy="206794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59" name="Arrow: Right 258">
            <a:extLst>
              <a:ext uri="{FF2B5EF4-FFF2-40B4-BE49-F238E27FC236}">
                <a16:creationId xmlns:a16="http://schemas.microsoft.com/office/drawing/2014/main" id="{3CA8A3D6-0583-C2B6-3220-EEEFBD202C51}"/>
              </a:ext>
            </a:extLst>
          </p:cNvPr>
          <p:cNvSpPr/>
          <p:nvPr/>
        </p:nvSpPr>
        <p:spPr>
          <a:xfrm>
            <a:off x="3888062" y="4148964"/>
            <a:ext cx="1117385" cy="206794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0" name="Arrow: Right 259">
            <a:extLst>
              <a:ext uri="{FF2B5EF4-FFF2-40B4-BE49-F238E27FC236}">
                <a16:creationId xmlns:a16="http://schemas.microsoft.com/office/drawing/2014/main" id="{9C57FAB7-D10A-E222-5CB7-2319E21EECD5}"/>
              </a:ext>
            </a:extLst>
          </p:cNvPr>
          <p:cNvSpPr/>
          <p:nvPr/>
        </p:nvSpPr>
        <p:spPr>
          <a:xfrm>
            <a:off x="3837362" y="4105358"/>
            <a:ext cx="1158178" cy="206794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1" name="Arrow: Right 260">
            <a:extLst>
              <a:ext uri="{FF2B5EF4-FFF2-40B4-BE49-F238E27FC236}">
                <a16:creationId xmlns:a16="http://schemas.microsoft.com/office/drawing/2014/main" id="{5880EECB-2237-7849-0A54-6F933A5E70CA}"/>
              </a:ext>
            </a:extLst>
          </p:cNvPr>
          <p:cNvSpPr/>
          <p:nvPr/>
        </p:nvSpPr>
        <p:spPr>
          <a:xfrm>
            <a:off x="3745337" y="4064881"/>
            <a:ext cx="1240668" cy="206794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83D0112-13CC-8A9C-797E-D31C33530B7D}"/>
              </a:ext>
            </a:extLst>
          </p:cNvPr>
          <p:cNvSpPr txBox="1"/>
          <p:nvPr/>
        </p:nvSpPr>
        <p:spPr>
          <a:xfrm rot="15300000">
            <a:off x="4755646" y="4064993"/>
            <a:ext cx="48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…</a:t>
            </a:r>
          </a:p>
        </p:txBody>
      </p:sp>
      <p:sp>
        <p:nvSpPr>
          <p:cNvPr id="263" name="Arrow: Right 262">
            <a:extLst>
              <a:ext uri="{FF2B5EF4-FFF2-40B4-BE49-F238E27FC236}">
                <a16:creationId xmlns:a16="http://schemas.microsoft.com/office/drawing/2014/main" id="{EE934EA4-C58B-5F3B-3E43-8F4594C643FD}"/>
              </a:ext>
            </a:extLst>
          </p:cNvPr>
          <p:cNvSpPr/>
          <p:nvPr/>
        </p:nvSpPr>
        <p:spPr>
          <a:xfrm>
            <a:off x="3683103" y="3987686"/>
            <a:ext cx="2956879" cy="22205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5DA0262-F6B9-E91A-A2A9-D9B9262A5ADC}"/>
              </a:ext>
            </a:extLst>
          </p:cNvPr>
          <p:cNvSpPr/>
          <p:nvPr/>
        </p:nvSpPr>
        <p:spPr>
          <a:xfrm rot="16200000">
            <a:off x="5072507" y="4633333"/>
            <a:ext cx="1223261" cy="13156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5" name="Arrow: Right 264">
            <a:extLst>
              <a:ext uri="{FF2B5EF4-FFF2-40B4-BE49-F238E27FC236}">
                <a16:creationId xmlns:a16="http://schemas.microsoft.com/office/drawing/2014/main" id="{6FFCF7C3-5A5E-0DF8-7125-93BDE0C8134B}"/>
              </a:ext>
            </a:extLst>
          </p:cNvPr>
          <p:cNvSpPr/>
          <p:nvPr/>
        </p:nvSpPr>
        <p:spPr>
          <a:xfrm rot="16200000">
            <a:off x="9566547" y="4701428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6" name="Arrow: Right 265">
            <a:extLst>
              <a:ext uri="{FF2B5EF4-FFF2-40B4-BE49-F238E27FC236}">
                <a16:creationId xmlns:a16="http://schemas.microsoft.com/office/drawing/2014/main" id="{CB8C1D52-F868-0205-C411-218B1B4B9111}"/>
              </a:ext>
            </a:extLst>
          </p:cNvPr>
          <p:cNvSpPr/>
          <p:nvPr/>
        </p:nvSpPr>
        <p:spPr>
          <a:xfrm rot="16200000">
            <a:off x="9510804" y="4719853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7" name="Arrow: Right 266">
            <a:extLst>
              <a:ext uri="{FF2B5EF4-FFF2-40B4-BE49-F238E27FC236}">
                <a16:creationId xmlns:a16="http://schemas.microsoft.com/office/drawing/2014/main" id="{374F4620-B83B-1FEA-7F71-24EB9D35B6BD}"/>
              </a:ext>
            </a:extLst>
          </p:cNvPr>
          <p:cNvSpPr/>
          <p:nvPr/>
        </p:nvSpPr>
        <p:spPr>
          <a:xfrm rot="16200000">
            <a:off x="9469635" y="4742262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8" name="Arrow: Right 267">
            <a:extLst>
              <a:ext uri="{FF2B5EF4-FFF2-40B4-BE49-F238E27FC236}">
                <a16:creationId xmlns:a16="http://schemas.microsoft.com/office/drawing/2014/main" id="{3CB90C30-DECA-67EA-2583-A6A10C69B634}"/>
              </a:ext>
            </a:extLst>
          </p:cNvPr>
          <p:cNvSpPr/>
          <p:nvPr/>
        </p:nvSpPr>
        <p:spPr>
          <a:xfrm rot="16200000">
            <a:off x="9412216" y="4768792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3F614EF5-2FD9-1A7A-3028-69210DBC2621}"/>
              </a:ext>
            </a:extLst>
          </p:cNvPr>
          <p:cNvSpPr txBox="1"/>
          <p:nvPr/>
        </p:nvSpPr>
        <p:spPr>
          <a:xfrm rot="20700000">
            <a:off x="9513150" y="4858526"/>
            <a:ext cx="51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…</a:t>
            </a:r>
          </a:p>
        </p:txBody>
      </p:sp>
      <p:sp>
        <p:nvSpPr>
          <p:cNvPr id="270" name="Arrow: Right 269">
            <a:extLst>
              <a:ext uri="{FF2B5EF4-FFF2-40B4-BE49-F238E27FC236}">
                <a16:creationId xmlns:a16="http://schemas.microsoft.com/office/drawing/2014/main" id="{C13672B6-7DEE-B250-C2C9-74ADE7C148B9}"/>
              </a:ext>
            </a:extLst>
          </p:cNvPr>
          <p:cNvSpPr/>
          <p:nvPr/>
        </p:nvSpPr>
        <p:spPr>
          <a:xfrm rot="16200000">
            <a:off x="9270970" y="4867538"/>
            <a:ext cx="639887" cy="2465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A43F9834-D161-0AAE-873F-13E689387A13}"/>
              </a:ext>
            </a:extLst>
          </p:cNvPr>
          <p:cNvSpPr/>
          <p:nvPr/>
        </p:nvSpPr>
        <p:spPr>
          <a:xfrm>
            <a:off x="5626732" y="5183803"/>
            <a:ext cx="4026279" cy="1269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1A7428C-6348-12EF-1AB5-74808581A848}"/>
              </a:ext>
            </a:extLst>
          </p:cNvPr>
          <p:cNvSpPr/>
          <p:nvPr/>
        </p:nvSpPr>
        <p:spPr>
          <a:xfrm rot="16200000">
            <a:off x="9607424" y="4880564"/>
            <a:ext cx="1772163" cy="14079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44884E4D-D77F-DD4F-02CA-7C4ACBEF5512}"/>
              </a:ext>
            </a:extLst>
          </p:cNvPr>
          <p:cNvSpPr/>
          <p:nvPr/>
        </p:nvSpPr>
        <p:spPr>
          <a:xfrm>
            <a:off x="2114415" y="5703767"/>
            <a:ext cx="8437204" cy="1332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74" name="Arrow: Right 273">
            <a:extLst>
              <a:ext uri="{FF2B5EF4-FFF2-40B4-BE49-F238E27FC236}">
                <a16:creationId xmlns:a16="http://schemas.microsoft.com/office/drawing/2014/main" id="{C86E3529-9CC6-2D4D-AE19-D26D6CB92D58}"/>
              </a:ext>
            </a:extLst>
          </p:cNvPr>
          <p:cNvSpPr/>
          <p:nvPr/>
        </p:nvSpPr>
        <p:spPr>
          <a:xfrm rot="16200000">
            <a:off x="2160473" y="4806861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75" name="Arrow: Right 274">
            <a:extLst>
              <a:ext uri="{FF2B5EF4-FFF2-40B4-BE49-F238E27FC236}">
                <a16:creationId xmlns:a16="http://schemas.microsoft.com/office/drawing/2014/main" id="{B8C51001-59C7-7C47-A8C7-59756CAF93C4}"/>
              </a:ext>
            </a:extLst>
          </p:cNvPr>
          <p:cNvSpPr/>
          <p:nvPr/>
        </p:nvSpPr>
        <p:spPr>
          <a:xfrm rot="16200000">
            <a:off x="2104730" y="4825284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76" name="Arrow: Right 275">
            <a:extLst>
              <a:ext uri="{FF2B5EF4-FFF2-40B4-BE49-F238E27FC236}">
                <a16:creationId xmlns:a16="http://schemas.microsoft.com/office/drawing/2014/main" id="{C7A058E5-B7F6-4427-4E91-361B264E5FBC}"/>
              </a:ext>
            </a:extLst>
          </p:cNvPr>
          <p:cNvSpPr/>
          <p:nvPr/>
        </p:nvSpPr>
        <p:spPr>
          <a:xfrm rot="16200000">
            <a:off x="2063561" y="4847695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77" name="Arrow: Right 276">
            <a:extLst>
              <a:ext uri="{FF2B5EF4-FFF2-40B4-BE49-F238E27FC236}">
                <a16:creationId xmlns:a16="http://schemas.microsoft.com/office/drawing/2014/main" id="{825D22CE-DB1D-A72B-4649-DD5F645DBFA9}"/>
              </a:ext>
            </a:extLst>
          </p:cNvPr>
          <p:cNvSpPr/>
          <p:nvPr/>
        </p:nvSpPr>
        <p:spPr>
          <a:xfrm rot="16200000">
            <a:off x="2006141" y="4874223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26A78AF5-F6F8-A063-7570-5F78A59F2BC1}"/>
              </a:ext>
            </a:extLst>
          </p:cNvPr>
          <p:cNvSpPr txBox="1"/>
          <p:nvPr/>
        </p:nvSpPr>
        <p:spPr>
          <a:xfrm rot="20700000">
            <a:off x="2118066" y="4933894"/>
            <a:ext cx="51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…</a:t>
            </a:r>
          </a:p>
        </p:txBody>
      </p:sp>
      <p:sp>
        <p:nvSpPr>
          <p:cNvPr id="279" name="Arrow: Right 278">
            <a:extLst>
              <a:ext uri="{FF2B5EF4-FFF2-40B4-BE49-F238E27FC236}">
                <a16:creationId xmlns:a16="http://schemas.microsoft.com/office/drawing/2014/main" id="{C5746A14-1475-1993-AFEC-4C78C5DBB5BE}"/>
              </a:ext>
            </a:extLst>
          </p:cNvPr>
          <p:cNvSpPr/>
          <p:nvPr/>
        </p:nvSpPr>
        <p:spPr>
          <a:xfrm rot="16200000">
            <a:off x="1655218" y="5167626"/>
            <a:ext cx="1055208" cy="27253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2C1D8F03-8B27-AE9F-6E7D-E0BEAB25DEB3}"/>
              </a:ext>
            </a:extLst>
          </p:cNvPr>
          <p:cNvSpPr/>
          <p:nvPr/>
        </p:nvSpPr>
        <p:spPr>
          <a:xfrm>
            <a:off x="9541670" y="5134666"/>
            <a:ext cx="102999" cy="1663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18AB85A3-E33C-7727-0F0E-64DB5DB16839}"/>
              </a:ext>
            </a:extLst>
          </p:cNvPr>
          <p:cNvSpPr/>
          <p:nvPr/>
        </p:nvSpPr>
        <p:spPr>
          <a:xfrm>
            <a:off x="10436427" y="5682536"/>
            <a:ext cx="110700" cy="995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21FE6539-22C6-72CA-465B-C5D6BC8F29EF}"/>
              </a:ext>
            </a:extLst>
          </p:cNvPr>
          <p:cNvSpPr/>
          <p:nvPr/>
        </p:nvSpPr>
        <p:spPr>
          <a:xfrm flipV="1">
            <a:off x="2126279" y="5713528"/>
            <a:ext cx="182721" cy="1128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D764F23C-3A84-3EA5-9710-33899E8BED55}"/>
              </a:ext>
            </a:extLst>
          </p:cNvPr>
          <p:cNvSpPr/>
          <p:nvPr/>
        </p:nvSpPr>
        <p:spPr>
          <a:xfrm rot="5400000">
            <a:off x="2438043" y="5672621"/>
            <a:ext cx="87365" cy="2220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0293D32-ED7A-9BBF-2EB4-5067FEFF87B3}"/>
              </a:ext>
            </a:extLst>
          </p:cNvPr>
          <p:cNvSpPr/>
          <p:nvPr/>
        </p:nvSpPr>
        <p:spPr>
          <a:xfrm rot="16200000">
            <a:off x="7392952" y="4781750"/>
            <a:ext cx="1488549" cy="1105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0E55C881-C21E-9320-A3DE-5F4C4DDB8925}"/>
              </a:ext>
            </a:extLst>
          </p:cNvPr>
          <p:cNvSpPr/>
          <p:nvPr/>
        </p:nvSpPr>
        <p:spPr>
          <a:xfrm>
            <a:off x="2638395" y="5454331"/>
            <a:ext cx="5504393" cy="12694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90" name="Arrow: Right 289">
            <a:extLst>
              <a:ext uri="{FF2B5EF4-FFF2-40B4-BE49-F238E27FC236}">
                <a16:creationId xmlns:a16="http://schemas.microsoft.com/office/drawing/2014/main" id="{9097B95A-165B-EA52-D039-9AC05136B7E8}"/>
              </a:ext>
            </a:extLst>
          </p:cNvPr>
          <p:cNvSpPr/>
          <p:nvPr/>
        </p:nvSpPr>
        <p:spPr>
          <a:xfrm rot="16200000">
            <a:off x="2673684" y="4811045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91" name="Arrow: Right 290">
            <a:extLst>
              <a:ext uri="{FF2B5EF4-FFF2-40B4-BE49-F238E27FC236}">
                <a16:creationId xmlns:a16="http://schemas.microsoft.com/office/drawing/2014/main" id="{ADFAAC42-B80B-37EA-B8CD-3A2413195F27}"/>
              </a:ext>
            </a:extLst>
          </p:cNvPr>
          <p:cNvSpPr/>
          <p:nvPr/>
        </p:nvSpPr>
        <p:spPr>
          <a:xfrm rot="16200000">
            <a:off x="2617941" y="4829469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292" name="Arrow: Right 291">
            <a:extLst>
              <a:ext uri="{FF2B5EF4-FFF2-40B4-BE49-F238E27FC236}">
                <a16:creationId xmlns:a16="http://schemas.microsoft.com/office/drawing/2014/main" id="{3BF16832-19A3-4651-7E52-30BEBEC059F4}"/>
              </a:ext>
            </a:extLst>
          </p:cNvPr>
          <p:cNvSpPr/>
          <p:nvPr/>
        </p:nvSpPr>
        <p:spPr>
          <a:xfrm rot="16200000">
            <a:off x="2576772" y="4851879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26" name="Arrow: Right 325">
            <a:extLst>
              <a:ext uri="{FF2B5EF4-FFF2-40B4-BE49-F238E27FC236}">
                <a16:creationId xmlns:a16="http://schemas.microsoft.com/office/drawing/2014/main" id="{836021AD-CB1B-B87D-5536-37F55791CD22}"/>
              </a:ext>
            </a:extLst>
          </p:cNvPr>
          <p:cNvSpPr/>
          <p:nvPr/>
        </p:nvSpPr>
        <p:spPr>
          <a:xfrm rot="16200000">
            <a:off x="2519352" y="4878408"/>
            <a:ext cx="469236" cy="246528"/>
          </a:xfrm>
          <a:prstGeom prst="rightArrow">
            <a:avLst/>
          </a:prstGeom>
          <a:solidFill>
            <a:srgbClr val="E285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27" name="Arrow: Right 326">
            <a:extLst>
              <a:ext uri="{FF2B5EF4-FFF2-40B4-BE49-F238E27FC236}">
                <a16:creationId xmlns:a16="http://schemas.microsoft.com/office/drawing/2014/main" id="{7403AC82-5B5E-2515-7659-96B7B7C1610C}"/>
              </a:ext>
            </a:extLst>
          </p:cNvPr>
          <p:cNvSpPr/>
          <p:nvPr/>
        </p:nvSpPr>
        <p:spPr>
          <a:xfrm rot="16200000">
            <a:off x="2310910" y="5064123"/>
            <a:ext cx="775403" cy="24653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3821A06D-BBC4-A553-6F86-E0397261C219}"/>
              </a:ext>
            </a:extLst>
          </p:cNvPr>
          <p:cNvSpPr/>
          <p:nvPr/>
        </p:nvSpPr>
        <p:spPr>
          <a:xfrm>
            <a:off x="2650112" y="5171723"/>
            <a:ext cx="82337" cy="2080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D78CF6B6-A0D8-EB5B-A333-36E814AB5B02}"/>
              </a:ext>
            </a:extLst>
          </p:cNvPr>
          <p:cNvSpPr txBox="1"/>
          <p:nvPr/>
        </p:nvSpPr>
        <p:spPr>
          <a:xfrm rot="20700000">
            <a:off x="2611515" y="4944228"/>
            <a:ext cx="51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…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060941B1-E4ED-CF60-D472-3844426DCB97}"/>
              </a:ext>
            </a:extLst>
          </p:cNvPr>
          <p:cNvSpPr/>
          <p:nvPr/>
        </p:nvSpPr>
        <p:spPr>
          <a:xfrm flipV="1">
            <a:off x="5632147" y="4935715"/>
            <a:ext cx="109510" cy="3624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8AE0E0F8-463F-7923-6120-006AF4152A1D}"/>
              </a:ext>
            </a:extLst>
          </p:cNvPr>
          <p:cNvSpPr/>
          <p:nvPr/>
        </p:nvSpPr>
        <p:spPr>
          <a:xfrm rot="5400000">
            <a:off x="7925356" y="3994821"/>
            <a:ext cx="81893" cy="2220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388D3403-2CBD-2BAA-ED1E-1C4FFDAD87D1}"/>
              </a:ext>
            </a:extLst>
          </p:cNvPr>
          <p:cNvSpPr/>
          <p:nvPr/>
        </p:nvSpPr>
        <p:spPr>
          <a:xfrm rot="5400000">
            <a:off x="5663985" y="3997073"/>
            <a:ext cx="81893" cy="2165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00AE7B25-1E77-268F-E6E8-104D951F305C}"/>
              </a:ext>
            </a:extLst>
          </p:cNvPr>
          <p:cNvSpPr/>
          <p:nvPr/>
        </p:nvSpPr>
        <p:spPr>
          <a:xfrm rot="5400000">
            <a:off x="2755429" y="5376510"/>
            <a:ext cx="48846" cy="2220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983B028-CCD4-9D54-6A00-044517680358}"/>
              </a:ext>
            </a:extLst>
          </p:cNvPr>
          <p:cNvSpPr/>
          <p:nvPr/>
        </p:nvSpPr>
        <p:spPr>
          <a:xfrm>
            <a:off x="8094039" y="5362130"/>
            <a:ext cx="84646" cy="2080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9A79246-1742-2455-7605-4F0109790654}"/>
              </a:ext>
            </a:extLst>
          </p:cNvPr>
          <p:cNvSpPr txBox="1"/>
          <p:nvPr/>
        </p:nvSpPr>
        <p:spPr>
          <a:xfrm>
            <a:off x="2828440" y="4748706"/>
            <a:ext cx="278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noProof="0" dirty="0" err="1">
                <a:solidFill>
                  <a:srgbClr val="FF0000"/>
                </a:solidFill>
              </a:rPr>
              <a:t>odels</a:t>
            </a:r>
            <a:r>
              <a:rPr lang="en-US" sz="2400" noProof="0" dirty="0">
                <a:solidFill>
                  <a:srgbClr val="FF0000"/>
                </a:solidFill>
              </a:rPr>
              <a:t> and scores</a:t>
            </a:r>
          </a:p>
        </p:txBody>
      </p:sp>
      <p:sp>
        <p:nvSpPr>
          <p:cNvPr id="336" name="Google Shape;2487;p169">
            <a:extLst>
              <a:ext uri="{FF2B5EF4-FFF2-40B4-BE49-F238E27FC236}">
                <a16:creationId xmlns:a16="http://schemas.microsoft.com/office/drawing/2014/main" id="{CFE60303-D5B6-E23B-C853-447E3ACCB3CC}"/>
              </a:ext>
            </a:extLst>
          </p:cNvPr>
          <p:cNvSpPr txBox="1"/>
          <p:nvPr/>
        </p:nvSpPr>
        <p:spPr>
          <a:xfrm>
            <a:off x="5526614" y="4616325"/>
            <a:ext cx="2860143" cy="6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400" kern="0" noProof="0" dirty="0">
                <a:solidFill>
                  <a:srgbClr val="FF0000"/>
                </a:solidFill>
                <a:ea typeface="Lato"/>
                <a:cs typeface="Lato"/>
                <a:sym typeface="Lato"/>
              </a:rPr>
              <a:t>Influence factors</a:t>
            </a:r>
          </a:p>
        </p:txBody>
      </p:sp>
      <p:pic>
        <p:nvPicPr>
          <p:cNvPr id="338" name="Picture 337" descr="Shape&#10;&#10;Description automatically generated with low confidence">
            <a:extLst>
              <a:ext uri="{FF2B5EF4-FFF2-40B4-BE49-F238E27FC236}">
                <a16:creationId xmlns:a16="http://schemas.microsoft.com/office/drawing/2014/main" id="{D716F3E7-B8A4-A81B-2CD0-FF822EDB6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21" y="3763636"/>
            <a:ext cx="838529" cy="804029"/>
          </a:xfrm>
          <a:prstGeom prst="rect">
            <a:avLst/>
          </a:prstGeom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8E1FF670-B7C8-3B0C-CE52-C3FCF7FCC849}"/>
              </a:ext>
            </a:extLst>
          </p:cNvPr>
          <p:cNvSpPr txBox="1"/>
          <p:nvPr/>
        </p:nvSpPr>
        <p:spPr>
          <a:xfrm>
            <a:off x="10576715" y="4858525"/>
            <a:ext cx="133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QoE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noProof="0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68848302-0D43-3F20-C96F-1AC210E20B96}"/>
              </a:ext>
            </a:extLst>
          </p:cNvPr>
          <p:cNvSpPr txBox="1"/>
          <p:nvPr/>
        </p:nvSpPr>
        <p:spPr>
          <a:xfrm>
            <a:off x="8465661" y="3279928"/>
            <a:ext cx="222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XSVR modeler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618E5327-DCD4-553B-6DE7-99E84D2EC2CE}"/>
              </a:ext>
            </a:extLst>
          </p:cNvPr>
          <p:cNvSpPr/>
          <p:nvPr/>
        </p:nvSpPr>
        <p:spPr>
          <a:xfrm rot="5400000">
            <a:off x="2732343" y="5432055"/>
            <a:ext cx="56424" cy="2220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28AAE334-B486-C226-C21E-11F8AD09B0E9}"/>
              </a:ext>
            </a:extLst>
          </p:cNvPr>
          <p:cNvSpPr/>
          <p:nvPr/>
        </p:nvSpPr>
        <p:spPr>
          <a:xfrm>
            <a:off x="10512850" y="5694498"/>
            <a:ext cx="42664" cy="1328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512" name="!!Arrow: Right 511">
            <a:extLst>
              <a:ext uri="{FF2B5EF4-FFF2-40B4-BE49-F238E27FC236}">
                <a16:creationId xmlns:a16="http://schemas.microsoft.com/office/drawing/2014/main" id="{7958DD97-1C29-0575-9DB5-034EE2116651}"/>
              </a:ext>
            </a:extLst>
          </p:cNvPr>
          <p:cNvSpPr/>
          <p:nvPr/>
        </p:nvSpPr>
        <p:spPr>
          <a:xfrm>
            <a:off x="10215861" y="4045410"/>
            <a:ext cx="1552368" cy="1192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77EAB967-C942-4BB2-AA14-AA003EDB0EE9}"/>
              </a:ext>
            </a:extLst>
          </p:cNvPr>
          <p:cNvSpPr/>
          <p:nvPr/>
        </p:nvSpPr>
        <p:spPr>
          <a:xfrm>
            <a:off x="11653224" y="3862470"/>
            <a:ext cx="101526" cy="2080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BAAA500B-BBEE-FD1B-4616-6D4C722C7A0A}"/>
              </a:ext>
            </a:extLst>
          </p:cNvPr>
          <p:cNvSpPr/>
          <p:nvPr/>
        </p:nvSpPr>
        <p:spPr>
          <a:xfrm rot="10800000">
            <a:off x="10429586" y="4061634"/>
            <a:ext cx="122263" cy="2080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71E0172A-F1A6-F0CC-1BDE-E3D4CA748840}"/>
              </a:ext>
            </a:extLst>
          </p:cNvPr>
          <p:cNvSpPr txBox="1"/>
          <p:nvPr/>
        </p:nvSpPr>
        <p:spPr>
          <a:xfrm>
            <a:off x="1097349" y="5823957"/>
            <a:ext cx="214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iQoE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D788C731-8981-6507-48E6-DECF4908305B}"/>
              </a:ext>
            </a:extLst>
          </p:cNvPr>
          <p:cNvSpPr/>
          <p:nvPr/>
        </p:nvSpPr>
        <p:spPr>
          <a:xfrm>
            <a:off x="8053908" y="4083849"/>
            <a:ext cx="175613" cy="711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C2A4E65F-4EF6-AF13-D373-7A32EC6853F2}"/>
              </a:ext>
            </a:extLst>
          </p:cNvPr>
          <p:cNvSpPr/>
          <p:nvPr/>
        </p:nvSpPr>
        <p:spPr>
          <a:xfrm rot="16200000">
            <a:off x="4748374" y="321764"/>
            <a:ext cx="2976001" cy="891501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571" name="Google Shape;2487;p169">
            <a:extLst>
              <a:ext uri="{FF2B5EF4-FFF2-40B4-BE49-F238E27FC236}">
                <a16:creationId xmlns:a16="http://schemas.microsoft.com/office/drawing/2014/main" id="{D4CE6210-D8D8-1B22-2AD8-6D8474487B05}"/>
              </a:ext>
            </a:extLst>
          </p:cNvPr>
          <p:cNvSpPr txBox="1"/>
          <p:nvPr/>
        </p:nvSpPr>
        <p:spPr>
          <a:xfrm>
            <a:off x="-46861" y="4553819"/>
            <a:ext cx="1951782" cy="6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e</a:t>
            </a:r>
            <a:r>
              <a:rPr lang="en-US" sz="2400" kern="0" noProof="0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xperiences</a:t>
            </a:r>
            <a:endParaRPr lang="en-US" sz="2400" kern="0" noProof="0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572" name="Arrow: Right 571">
            <a:extLst>
              <a:ext uri="{FF2B5EF4-FFF2-40B4-BE49-F238E27FC236}">
                <a16:creationId xmlns:a16="http://schemas.microsoft.com/office/drawing/2014/main" id="{2F89A8C1-7289-9DD0-ADA6-7C9C6C417138}"/>
              </a:ext>
            </a:extLst>
          </p:cNvPr>
          <p:cNvSpPr/>
          <p:nvPr/>
        </p:nvSpPr>
        <p:spPr>
          <a:xfrm>
            <a:off x="314824" y="3666101"/>
            <a:ext cx="1725368" cy="23820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573" name="Arrow: Right 572">
            <a:extLst>
              <a:ext uri="{FF2B5EF4-FFF2-40B4-BE49-F238E27FC236}">
                <a16:creationId xmlns:a16="http://schemas.microsoft.com/office/drawing/2014/main" id="{8643B7DB-D309-D3D7-BF88-2DC215E7F965}"/>
              </a:ext>
            </a:extLst>
          </p:cNvPr>
          <p:cNvSpPr/>
          <p:nvPr/>
        </p:nvSpPr>
        <p:spPr>
          <a:xfrm>
            <a:off x="311882" y="3907623"/>
            <a:ext cx="1741270" cy="2382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574" name="Arrow: Right 573">
            <a:extLst>
              <a:ext uri="{FF2B5EF4-FFF2-40B4-BE49-F238E27FC236}">
                <a16:creationId xmlns:a16="http://schemas.microsoft.com/office/drawing/2014/main" id="{60A6DBE4-896B-73F6-B70A-09BAAF2D9E13}"/>
              </a:ext>
            </a:extLst>
          </p:cNvPr>
          <p:cNvSpPr/>
          <p:nvPr/>
        </p:nvSpPr>
        <p:spPr>
          <a:xfrm>
            <a:off x="306832" y="4419012"/>
            <a:ext cx="1741270" cy="23820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B369A889-DEE5-22DD-3792-FA98760F9E2F}"/>
              </a:ext>
            </a:extLst>
          </p:cNvPr>
          <p:cNvSpPr txBox="1"/>
          <p:nvPr/>
        </p:nvSpPr>
        <p:spPr>
          <a:xfrm rot="5400000">
            <a:off x="210649" y="4052224"/>
            <a:ext cx="51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3EA100-56F8-C518-3565-841BDA3B1943}"/>
              </a:ext>
            </a:extLst>
          </p:cNvPr>
          <p:cNvGrpSpPr/>
          <p:nvPr/>
        </p:nvGrpSpPr>
        <p:grpSpPr>
          <a:xfrm>
            <a:off x="2171334" y="3741555"/>
            <a:ext cx="1415944" cy="817335"/>
            <a:chOff x="11096025" y="2151071"/>
            <a:chExt cx="1750807" cy="9713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A42A9A-4BA9-635D-C062-116179B131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18079" y="2589825"/>
              <a:ext cx="528753" cy="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133E52-58CD-734C-BCD1-EB53DF9417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6025" y="2153189"/>
              <a:ext cx="74892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06F66C-7F7B-B19A-5D7C-F35D49795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6025" y="2460039"/>
              <a:ext cx="74892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2CDF2F-7772-3639-1CA5-D73E49D18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6025" y="3122379"/>
              <a:ext cx="748924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1707D8-1951-1A33-79B6-D27CFD9B3D86}"/>
                    </a:ext>
                  </a:extLst>
                </p14:cNvPr>
                <p14:cNvContentPartPr/>
                <p14:nvPr/>
              </p14:nvContentPartPr>
              <p14:xfrm flipH="1">
                <a:off x="11554984" y="2589827"/>
                <a:ext cx="737" cy="783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1A4A132-A71C-F941-C5C2-B3688A4CD3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476862" y="2506829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E6E11F-2207-2B2E-87F6-3D04C1A8070F}"/>
                    </a:ext>
                  </a:extLst>
                </p14:cNvPr>
                <p14:cNvContentPartPr/>
                <p14:nvPr/>
              </p14:nvContentPartPr>
              <p14:xfrm flipH="1">
                <a:off x="11554984" y="2741591"/>
                <a:ext cx="737" cy="783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7EE3277-09DD-39A2-703E-75F84FFF21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476862" y="2658593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D5F7C3-F302-A86F-8629-15755CE721DE}"/>
                    </a:ext>
                  </a:extLst>
                </p14:cNvPr>
                <p14:cNvContentPartPr/>
                <p14:nvPr/>
              </p14:nvContentPartPr>
              <p14:xfrm flipH="1">
                <a:off x="11557932" y="2904309"/>
                <a:ext cx="737" cy="783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FBBA800-6AFA-CFEE-4199-9EE36908D46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479810" y="2821311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E5A650-FFE9-BDE0-ED64-E945165560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844947" y="2153190"/>
              <a:ext cx="473133" cy="4366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4C24F0-A826-9240-B65C-3F61E3963123}"/>
                    </a:ext>
                  </a:extLst>
                </p14:cNvPr>
                <p14:cNvContentPartPr/>
                <p14:nvPr/>
              </p14:nvContentPartPr>
              <p14:xfrm flipH="1">
                <a:off x="12324331" y="2589154"/>
                <a:ext cx="737" cy="783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840E81-500A-9E04-B52C-BF6C1123E3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2246209" y="2506156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629817-1692-850F-FB27-912E53D2CA4F}"/>
                    </a:ext>
                  </a:extLst>
                </p14:cNvPr>
                <p14:cNvContentPartPr/>
                <p14:nvPr/>
              </p14:nvContentPartPr>
              <p14:xfrm flipH="1">
                <a:off x="11852567" y="2151071"/>
                <a:ext cx="737" cy="783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C961A38-4EB4-DF77-A4D8-5CFE0532A6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774445" y="2068073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883F5E-EEBC-0829-B9B9-C28FE577712D}"/>
                    </a:ext>
                  </a:extLst>
                </p14:cNvPr>
                <p14:cNvContentPartPr/>
                <p14:nvPr/>
              </p14:nvContentPartPr>
              <p14:xfrm flipH="1">
                <a:off x="11859201" y="2448342"/>
                <a:ext cx="737" cy="783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08AB036-2419-46AD-8E83-F9FED16C12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781079" y="2365344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EEC4FD-4617-0661-4075-50A63D6A8D0E}"/>
                    </a:ext>
                  </a:extLst>
                </p14:cNvPr>
                <p14:cNvContentPartPr/>
                <p14:nvPr/>
              </p14:nvContentPartPr>
              <p14:xfrm flipH="1">
                <a:off x="11846671" y="3120330"/>
                <a:ext cx="737" cy="783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B4FEF6B-EEA5-3C17-735B-7548187DBB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768549" y="3037332"/>
                  <a:ext cx="156244" cy="16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0F124E-F3E9-1253-E52D-EC713803D9C3}"/>
                    </a:ext>
                  </a:extLst>
                </p14:cNvPr>
                <p14:cNvContentPartPr/>
                <p14:nvPr/>
              </p14:nvContentPartPr>
              <p14:xfrm flipH="1">
                <a:off x="12332291" y="2591474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60DAB36-72BE-5E86-47D0-D97AE2C34E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2294131" y="2553314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0CB46FB-12F7-E493-145B-3B2EEFBF46F9}"/>
                    </a:ext>
                  </a:extLst>
                </p14:cNvPr>
                <p14:cNvContentPartPr/>
                <p14:nvPr/>
              </p14:nvContentPartPr>
              <p14:xfrm flipH="1">
                <a:off x="11849532" y="2168114"/>
                <a:ext cx="36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030D5B-6327-EAE3-F8F1-C8D00E64AB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811372" y="2129954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7A21AD-B847-8265-405D-315B991FABE0}"/>
                    </a:ext>
                  </a:extLst>
                </p14:cNvPr>
                <p14:cNvContentPartPr/>
                <p14:nvPr/>
              </p14:nvContentPartPr>
              <p14:xfrm flipH="1">
                <a:off x="11857812" y="2451793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FE9CC7-66BF-E667-6464-BF289EA837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819652" y="2413633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A5CB78D-9085-644F-912F-5FBF92FC4E20}"/>
                    </a:ext>
                  </a:extLst>
                </p14:cNvPr>
                <p14:cNvContentPartPr/>
                <p14:nvPr/>
              </p14:nvContentPartPr>
              <p14:xfrm flipH="1">
                <a:off x="11857812" y="3116353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28013B4-C712-3878-B231-D8E8453E0B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flipH="1">
                  <a:off x="11819652" y="3078193"/>
                  <a:ext cx="76320" cy="76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CF6AAB1F-E28F-9BB9-BCA9-A8C8F422D37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A730-EEB9-3F74-1E04-BCF8057292E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706FFF5-53CB-B464-E373-05FC1235EEE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0D32E3-2BF8-C3A4-1359-8B6F3DE3016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C0928F6-B92D-9993-8741-0735CC41571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1D30D98-6EBD-D7B8-A6B5-482CDAA6C8E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BFB3460-BC43-6592-2575-03C1778C438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2F1B89C-CAE3-C4DD-8F47-08C6F11ADFA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04ECF5DC-8B66-3C13-15A6-2E6D58B35111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549" name="Picture 548">
            <a:extLst>
              <a:ext uri="{FF2B5EF4-FFF2-40B4-BE49-F238E27FC236}">
                <a16:creationId xmlns:a16="http://schemas.microsoft.com/office/drawing/2014/main" id="{24DEFE91-8FDB-8C81-93AE-E9290E8D9A7B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60" y="1252208"/>
            <a:ext cx="762446" cy="8784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62B58B-D4E0-7004-BF69-DA57AC208EC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81" y="4198554"/>
            <a:ext cx="616304" cy="756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80909F9-9324-4A45-F5A1-D42A61CA56F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44" y="2155281"/>
            <a:ext cx="666826" cy="817974"/>
          </a:xfrm>
          <a:prstGeom prst="rect">
            <a:avLst/>
          </a:prstGeom>
        </p:spPr>
      </p:pic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D3498841-61F6-97C1-3727-43F705B9FD63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22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52" name="Google Shape;2498;p169">
            <a:extLst>
              <a:ext uri="{FF2B5EF4-FFF2-40B4-BE49-F238E27FC236}">
                <a16:creationId xmlns:a16="http://schemas.microsoft.com/office/drawing/2014/main" id="{2CF8AC87-51C2-4A44-82B2-55C2F68EC752}"/>
              </a:ext>
            </a:extLst>
          </p:cNvPr>
          <p:cNvSpPr txBox="1"/>
          <p:nvPr/>
        </p:nvSpPr>
        <p:spPr>
          <a:xfrm>
            <a:off x="769761" y="2716859"/>
            <a:ext cx="1604993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v</a:t>
            </a:r>
            <a:r>
              <a:rPr lang="en-US" sz="2200" kern="0" noProof="0" dirty="0" err="1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iewer</a:t>
            </a:r>
            <a:endParaRPr lang="en-US" sz="2200" kern="0" noProof="0" dirty="0">
              <a:solidFill>
                <a:srgbClr val="FF0000"/>
              </a:solidFill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53" name="Google Shape;2498;p169">
            <a:extLst>
              <a:ext uri="{FF2B5EF4-FFF2-40B4-BE49-F238E27FC236}">
                <a16:creationId xmlns:a16="http://schemas.microsoft.com/office/drawing/2014/main" id="{B7E61611-9920-472D-ABCC-37ED86C28511}"/>
              </a:ext>
            </a:extLst>
          </p:cNvPr>
          <p:cNvSpPr txBox="1"/>
          <p:nvPr/>
        </p:nvSpPr>
        <p:spPr>
          <a:xfrm>
            <a:off x="735560" y="1671432"/>
            <a:ext cx="1604993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v</a:t>
            </a:r>
            <a:r>
              <a:rPr lang="en-US" sz="2200" kern="0" noProof="0" dirty="0" err="1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iewer</a:t>
            </a:r>
            <a:endParaRPr lang="en-US" sz="2200" kern="0" noProof="0" dirty="0">
              <a:solidFill>
                <a:srgbClr val="385723"/>
              </a:solidFill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C88F51B0-528E-4D49-BB88-C23717FDAA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36" y="2248558"/>
            <a:ext cx="639280" cy="662764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CC7DD51D-B21B-4818-880F-999492B112E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81" y="1255704"/>
            <a:ext cx="396018" cy="64837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CFACBC1-C7E1-4FF7-9E55-D9C46064E51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71" y="3642619"/>
            <a:ext cx="639280" cy="662764"/>
          </a:xfrm>
          <a:prstGeom prst="rect">
            <a:avLst/>
          </a:prstGeom>
        </p:spPr>
      </p:pic>
      <p:sp>
        <p:nvSpPr>
          <p:cNvPr id="157" name="Title 2">
            <a:extLst>
              <a:ext uri="{FF2B5EF4-FFF2-40B4-BE49-F238E27FC236}">
                <a16:creationId xmlns:a16="http://schemas.microsoft.com/office/drawing/2014/main" id="{EF005584-3860-4917-8463-6377F759A41F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iQoE’s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Role in ABR Streaming</a:t>
            </a:r>
          </a:p>
        </p:txBody>
      </p:sp>
      <p:sp>
        <p:nvSpPr>
          <p:cNvPr id="158" name="Footer Placeholder 42">
            <a:extLst>
              <a:ext uri="{FF2B5EF4-FFF2-40B4-BE49-F238E27FC236}">
                <a16:creationId xmlns:a16="http://schemas.microsoft.com/office/drawing/2014/main" id="{A2D28B69-B775-4EEC-8D64-34270C5A7D9C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itle 2">
            <a:extLst>
              <a:ext uri="{FF2B5EF4-FFF2-40B4-BE49-F238E27FC236}">
                <a16:creationId xmlns:a16="http://schemas.microsoft.com/office/drawing/2014/main" id="{1B7BDD08-5E87-4C0E-A229-EC9B3971627D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Arrow: Pentagon 20">
            <a:extLst>
              <a:ext uri="{FF2B5EF4-FFF2-40B4-BE49-F238E27FC236}">
                <a16:creationId xmlns:a16="http://schemas.microsoft.com/office/drawing/2014/main" id="{5F03C8AE-7832-4476-B239-385E82983C45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Arrow: Pentagon 20">
            <a:extLst>
              <a:ext uri="{FF2B5EF4-FFF2-40B4-BE49-F238E27FC236}">
                <a16:creationId xmlns:a16="http://schemas.microsoft.com/office/drawing/2014/main" id="{8F39FFE5-2DB3-4CDB-ADA0-E51CD24E262C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Arrow: Pentagon 15">
            <a:extLst>
              <a:ext uri="{FF2B5EF4-FFF2-40B4-BE49-F238E27FC236}">
                <a16:creationId xmlns:a16="http://schemas.microsoft.com/office/drawing/2014/main" id="{E0A99C62-2DBC-4323-B32B-6305B128BE61}"/>
              </a:ext>
            </a:extLst>
          </p:cNvPr>
          <p:cNvSpPr/>
          <p:nvPr/>
        </p:nvSpPr>
        <p:spPr>
          <a:xfrm>
            <a:off x="856800" y="360000"/>
            <a:ext cx="5349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Arrow: Pentagon 20">
            <a:extLst>
              <a:ext uri="{FF2B5EF4-FFF2-40B4-BE49-F238E27FC236}">
                <a16:creationId xmlns:a16="http://schemas.microsoft.com/office/drawing/2014/main" id="{3D25A463-AE37-4DB6-82F7-80AC614805C4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65" name="Arrow: Chevron 21">
            <a:extLst>
              <a:ext uri="{FF2B5EF4-FFF2-40B4-BE49-F238E27FC236}">
                <a16:creationId xmlns:a16="http://schemas.microsoft.com/office/drawing/2014/main" id="{8E1430AF-DF87-4038-9A1D-EF7B6DF17FC7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6" name="Arrow: Chevron 22">
            <a:extLst>
              <a:ext uri="{FF2B5EF4-FFF2-40B4-BE49-F238E27FC236}">
                <a16:creationId xmlns:a16="http://schemas.microsoft.com/office/drawing/2014/main" id="{EF006D63-B2E7-491B-8840-6B33CB9FDFEE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167" name="Arrow: Chevron 18">
            <a:extLst>
              <a:ext uri="{FF2B5EF4-FFF2-40B4-BE49-F238E27FC236}">
                <a16:creationId xmlns:a16="http://schemas.microsoft.com/office/drawing/2014/main" id="{A9990896-54C4-43D8-80CB-4FF7AD36215C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</p:spTree>
    <p:extLst>
      <p:ext uri="{BB962C8B-B14F-4D97-AF65-F5344CB8AC3E}">
        <p14:creationId xmlns:p14="http://schemas.microsoft.com/office/powerpoint/2010/main" val="3944146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34518F4C-789D-1AB5-25C2-8C10A20A554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53" name="Picture 52" descr="A screenshot of a video&#10;&#10;Description automatically generated">
            <a:extLst>
              <a:ext uri="{FF2B5EF4-FFF2-40B4-BE49-F238E27FC236}">
                <a16:creationId xmlns:a16="http://schemas.microsoft.com/office/drawing/2014/main" id="{2B0F53DA-9ED1-AEA4-1979-5AD9AC308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83"/>
          <a:stretch/>
        </p:blipFill>
        <p:spPr>
          <a:xfrm>
            <a:off x="871427" y="1400994"/>
            <a:ext cx="6908800" cy="268230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4FFF954-E80C-381A-1B85-64B3CB62F8D0}"/>
              </a:ext>
            </a:extLst>
          </p:cNvPr>
          <p:cNvSpPr txBox="1"/>
          <p:nvPr/>
        </p:nvSpPr>
        <p:spPr>
          <a:xfrm>
            <a:off x="7812177" y="3475462"/>
            <a:ext cx="369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🖥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0" i="0" noProof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rowser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interface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0893D-FCB1-6911-11DC-F1F5A91C9048}"/>
              </a:ext>
            </a:extLst>
          </p:cNvPr>
          <p:cNvSpPr txBox="1"/>
          <p:nvPr/>
        </p:nvSpPr>
        <p:spPr>
          <a:xfrm>
            <a:off x="519761" y="4252623"/>
            <a:ext cx="116658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120 viewers in total, including 34 direct recruits and the rest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Microworkers</a:t>
            </a:r>
            <a:endParaRPr lang="en-US" sz="2400" b="0" i="0" noProof="0" dirty="0"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6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600" b="0" i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Each viewer rates 120 experiences for training and testing</a:t>
            </a: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Each experience consists of four segments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2-second playback per segment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potential stalls between segments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2141B9C-C3E8-4672-3D9E-37AAB3B0C38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5C14082-569E-705B-3BE1-2077F383A71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FCADBB1-796C-5003-76EE-38FECDA549C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BDD41C5-0C3D-5FE0-ED68-BF0359590F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FA0483D-054B-125D-0F48-2DBC8D5249A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0B266DB-C638-6B20-C344-45807C5DF10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69C15D35-2177-6359-4C05-F702482B984B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F930954-35F2-53FA-DD0D-A3563ADAABF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CAB8534-2E3F-096F-A181-1628D086F6F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F7B6C61-DB6F-BA88-18A1-64C1EB91EAB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FB370BB-6AE6-CB20-E515-8809D8024C3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4AD5C5D-9901-9CEB-D98A-55407960721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C2FB244-5D7A-C0A4-A83E-3F2AD2C63DF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CFF446B3-69FF-5594-453C-0F0E0019800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EDFC0EDA-D590-4C23-008D-F3868994FC94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23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89CDD34-DD72-41C2-9E0F-271EFA5B8C26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Online Subjective Study with Real Viewers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87824940-8DA6-4437-A677-E286C578F630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Chevron 16">
            <a:extLst>
              <a:ext uri="{FF2B5EF4-FFF2-40B4-BE49-F238E27FC236}">
                <a16:creationId xmlns:a16="http://schemas.microsoft.com/office/drawing/2014/main" id="{0CC66665-80A5-4D54-A1C2-ABAC57D960E6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5" name="Arrow: Pentagon 20">
            <a:extLst>
              <a:ext uri="{FF2B5EF4-FFF2-40B4-BE49-F238E27FC236}">
                <a16:creationId xmlns:a16="http://schemas.microsoft.com/office/drawing/2014/main" id="{9446E235-4393-4476-AA6B-8543E2649426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rrow: Pentagon 20">
            <a:extLst>
              <a:ext uri="{FF2B5EF4-FFF2-40B4-BE49-F238E27FC236}">
                <a16:creationId xmlns:a16="http://schemas.microsoft.com/office/drawing/2014/main" id="{7CD3BAC2-8858-45BF-8EF9-4CE5D5BD8983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Pentagon 15">
            <a:extLst>
              <a:ext uri="{FF2B5EF4-FFF2-40B4-BE49-F238E27FC236}">
                <a16:creationId xmlns:a16="http://schemas.microsoft.com/office/drawing/2014/main" id="{F18CE8DA-9274-4374-9EA1-37BAD4EFF5E8}"/>
              </a:ext>
            </a:extLst>
          </p:cNvPr>
          <p:cNvSpPr/>
          <p:nvPr/>
        </p:nvSpPr>
        <p:spPr>
          <a:xfrm>
            <a:off x="856800" y="360000"/>
            <a:ext cx="6242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row: Pentagon 20">
            <a:extLst>
              <a:ext uri="{FF2B5EF4-FFF2-40B4-BE49-F238E27FC236}">
                <a16:creationId xmlns:a16="http://schemas.microsoft.com/office/drawing/2014/main" id="{99FFF8F9-ABE5-47BC-BBC9-C3C0106EDD5E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0" name="Arrow: Chevron 21">
            <a:extLst>
              <a:ext uri="{FF2B5EF4-FFF2-40B4-BE49-F238E27FC236}">
                <a16:creationId xmlns:a16="http://schemas.microsoft.com/office/drawing/2014/main" id="{FCB3B732-E125-4BB9-A769-AE713535F996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  <p:sp>
        <p:nvSpPr>
          <p:cNvPr id="31" name="Arrow: Chevron 22">
            <a:extLst>
              <a:ext uri="{FF2B5EF4-FFF2-40B4-BE49-F238E27FC236}">
                <a16:creationId xmlns:a16="http://schemas.microsoft.com/office/drawing/2014/main" id="{26FCBD86-2547-4EBF-90A3-2B3081DAC3C6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576151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EEAC3-4D52-D956-1864-1CFC348BB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2" y="1077774"/>
            <a:ext cx="10747375" cy="613985"/>
          </a:xfrm>
          <a:prstGeom prst="rect">
            <a:avLst/>
          </a:prstGeom>
        </p:spPr>
      </p:pic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6CDF418-BDC3-F861-8A08-69AE2E100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67" y="1832010"/>
            <a:ext cx="6791251" cy="3382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CD6E4F-9F27-EB04-B02A-13C5792C1C05}"/>
              </a:ext>
            </a:extLst>
          </p:cNvPr>
          <p:cNvSpPr txBox="1"/>
          <p:nvPr/>
        </p:nvSpPr>
        <p:spPr>
          <a:xfrm>
            <a:off x="1799925" y="5405583"/>
            <a:ext cx="8636908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8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Average MAE decreases at least 42% and 85%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all raters and atypical raters, respectively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B46122A1-2461-7A86-8AE3-EC599FC6F595}"/>
              </a:ext>
            </a:extLst>
          </p:cNvPr>
          <p:cNvSpPr/>
          <p:nvPr/>
        </p:nvSpPr>
        <p:spPr>
          <a:xfrm rot="16200000">
            <a:off x="6754548" y="-2991443"/>
            <a:ext cx="214685" cy="9124153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A4B58-63AA-6B12-DFBD-0B13D7DD1F00}"/>
              </a:ext>
            </a:extLst>
          </p:cNvPr>
          <p:cNvSpPr txBox="1"/>
          <p:nvPr/>
        </p:nvSpPr>
        <p:spPr>
          <a:xfrm>
            <a:off x="9893624" y="1805802"/>
            <a:ext cx="1618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Prominent existing QoE models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BE41CAB-E34A-A6DD-4A2A-1E06653623C7}"/>
              </a:ext>
            </a:extLst>
          </p:cNvPr>
          <p:cNvSpPr/>
          <p:nvPr/>
        </p:nvSpPr>
        <p:spPr>
          <a:xfrm rot="10800000">
            <a:off x="7908966" y="3239628"/>
            <a:ext cx="1125554" cy="308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69EB05-D329-52CC-984B-14B51A94C349}"/>
              </a:ext>
            </a:extLst>
          </p:cNvPr>
          <p:cNvSpPr txBox="1"/>
          <p:nvPr/>
        </p:nvSpPr>
        <p:spPr>
          <a:xfrm>
            <a:off x="8130148" y="2846422"/>
            <a:ext cx="101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</a:p>
        </p:txBody>
      </p:sp>
      <p:sp>
        <p:nvSpPr>
          <p:cNvPr id="37" name="Slide Number Placeholder 8">
            <a:extLst>
              <a:ext uri="{FF2B5EF4-FFF2-40B4-BE49-F238E27FC236}">
                <a16:creationId xmlns:a16="http://schemas.microsoft.com/office/drawing/2014/main" id="{CCD8D74F-476C-8015-E1C5-FFFB02AD9E63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24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7923EB75-7C70-4F91-9381-D4144E5E8CF5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Accuracy of </a:t>
            </a:r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vs. Traditional </a:t>
            </a:r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</a:p>
        </p:txBody>
      </p:sp>
      <p:sp>
        <p:nvSpPr>
          <p:cNvPr id="31" name="Footer Placeholder 42">
            <a:extLst>
              <a:ext uri="{FF2B5EF4-FFF2-40B4-BE49-F238E27FC236}">
                <a16:creationId xmlns:a16="http://schemas.microsoft.com/office/drawing/2014/main" id="{E84C1C84-76D7-4569-9080-1FB40E919FB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08A59C03-8EB8-46FE-8859-663391232CD4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Chevron 16">
            <a:extLst>
              <a:ext uri="{FF2B5EF4-FFF2-40B4-BE49-F238E27FC236}">
                <a16:creationId xmlns:a16="http://schemas.microsoft.com/office/drawing/2014/main" id="{5721D325-0BAA-4CAA-9E15-EBA1B4E304DF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33" name="Arrow: Pentagon 20">
            <a:extLst>
              <a:ext uri="{FF2B5EF4-FFF2-40B4-BE49-F238E27FC236}">
                <a16:creationId xmlns:a16="http://schemas.microsoft.com/office/drawing/2014/main" id="{491AE1BD-3F49-4F67-A0CB-7302A5B214AB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rrow: Pentagon 20">
            <a:extLst>
              <a:ext uri="{FF2B5EF4-FFF2-40B4-BE49-F238E27FC236}">
                <a16:creationId xmlns:a16="http://schemas.microsoft.com/office/drawing/2014/main" id="{AE3F0C42-51AD-4921-B28A-8E3F27DFE28D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Pentagon 15">
            <a:extLst>
              <a:ext uri="{FF2B5EF4-FFF2-40B4-BE49-F238E27FC236}">
                <a16:creationId xmlns:a16="http://schemas.microsoft.com/office/drawing/2014/main" id="{A05A20D2-DDC3-4EA1-B647-35207B1E3E5D}"/>
              </a:ext>
            </a:extLst>
          </p:cNvPr>
          <p:cNvSpPr/>
          <p:nvPr/>
        </p:nvSpPr>
        <p:spPr>
          <a:xfrm>
            <a:off x="856800" y="360000"/>
            <a:ext cx="7131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rrow: Pentagon 20">
            <a:extLst>
              <a:ext uri="{FF2B5EF4-FFF2-40B4-BE49-F238E27FC236}">
                <a16:creationId xmlns:a16="http://schemas.microsoft.com/office/drawing/2014/main" id="{5689CBD5-967C-4342-A840-87A2660574AB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9" name="Arrow: Chevron 21">
            <a:extLst>
              <a:ext uri="{FF2B5EF4-FFF2-40B4-BE49-F238E27FC236}">
                <a16:creationId xmlns:a16="http://schemas.microsoft.com/office/drawing/2014/main" id="{782EED14-22EF-48F0-828D-89AD08051540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  <p:sp>
        <p:nvSpPr>
          <p:cNvPr id="40" name="Arrow: Chevron 22">
            <a:extLst>
              <a:ext uri="{FF2B5EF4-FFF2-40B4-BE49-F238E27FC236}">
                <a16:creationId xmlns:a16="http://schemas.microsoft.com/office/drawing/2014/main" id="{716C5A5D-A61F-470B-8DA8-647210DF49A1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36621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2D715-84A2-8F01-D8A3-7D12983E63D0}"/>
              </a:ext>
            </a:extLst>
          </p:cNvPr>
          <p:cNvSpPr txBox="1"/>
          <p:nvPr/>
        </p:nvSpPr>
        <p:spPr>
          <a:xfrm>
            <a:off x="1058951" y="1540998"/>
            <a:ext cx="109234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layback time                                                                                    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7 minutes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Extra time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Expected effort of the viewer                                                            22 minutes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c 22" descr="Laptop with solid fill">
            <a:extLst>
              <a:ext uri="{FF2B5EF4-FFF2-40B4-BE49-F238E27FC236}">
                <a16:creationId xmlns:a16="http://schemas.microsoft.com/office/drawing/2014/main" id="{33FB8B54-0EB6-7D3C-B2D9-6CC6E932B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2899" y="1148190"/>
            <a:ext cx="1277757" cy="1277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60A40-EF57-92DD-7E8D-C90CC66C2691}"/>
              </a:ext>
            </a:extLst>
          </p:cNvPr>
          <p:cNvSpPr txBox="1"/>
          <p:nvPr/>
        </p:nvSpPr>
        <p:spPr>
          <a:xfrm>
            <a:off x="2753812" y="5603545"/>
            <a:ext cx="715847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The viewer exerts reasonably low effort</a:t>
            </a:r>
            <a:endParaRPr lang="en-US" sz="2800" b="0" i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808A2-3574-3713-3D3C-12DA05C737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711AC2A-8E34-C26C-99CB-45509F962BE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E6056-9AB3-201F-E43E-CA7ACCC4587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BF48C-7215-0BFF-FC9B-96FDDFBEFBE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D1F20BE-F29A-BF39-1297-DEF0360C783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3F00FF4-9B9C-5EC8-DDF1-A19F582006B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9F96235-2C7D-858D-7D27-35C731A360E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035796A-87D6-6E8F-87BA-D045B5F1B4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38C0D39-48D2-AC7E-9281-BB4FA33D2C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60313FD-1C55-0EB4-BF19-AE15321F296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9F224E3F-3237-6FAF-07BF-338B080AA05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BAE99A6-999D-3665-4D4F-998EBB3CF7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235CACC-D6B4-F5BA-BF8B-3D6D8AE3612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2823E12-3C5C-DD1B-B017-96C028EFAD3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C0F81A0-C318-C1D2-F679-F0BBBD2C4E4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2E8044F-C6D5-3827-6008-F3FCD6D316B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C32D5308-03F7-383B-3A5B-FD642BE70F9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0F57D8D0-E029-1165-BE30-158BFB25B7F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80862A08-FB30-8FA0-6A91-21C656D3AD7C}"/>
              </a:ext>
            </a:extLst>
          </p:cNvPr>
          <p:cNvSpPr txBox="1">
            <a:spLocks/>
          </p:cNvSpPr>
          <p:nvPr/>
        </p:nvSpPr>
        <p:spPr>
          <a:xfrm>
            <a:off x="588398" y="52857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1BB2AC7C-EC88-F6D5-7943-04A6B2683FC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732AA8BC-5E9E-5BCD-09E7-6BE81F0ADD93}"/>
              </a:ext>
            </a:extLst>
          </p:cNvPr>
          <p:cNvSpPr/>
          <p:nvPr/>
        </p:nvSpPr>
        <p:spPr>
          <a:xfrm>
            <a:off x="7337131" y="1693061"/>
            <a:ext cx="921536" cy="227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2" name="Graphic 51" descr="Download with solid fill">
            <a:extLst>
              <a:ext uri="{FF2B5EF4-FFF2-40B4-BE49-F238E27FC236}">
                <a16:creationId xmlns:a16="http://schemas.microsoft.com/office/drawing/2014/main" id="{D07B5EC3-92AD-E019-DA0A-C9CA0EA7D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5442" y="2479016"/>
            <a:ext cx="1042060" cy="1042060"/>
          </a:xfrm>
          <a:prstGeom prst="rect">
            <a:avLst/>
          </a:prstGeom>
        </p:spPr>
      </p:pic>
      <p:pic>
        <p:nvPicPr>
          <p:cNvPr id="60" name="Graphic 59" descr="Laptop with solid fill">
            <a:extLst>
              <a:ext uri="{FF2B5EF4-FFF2-40B4-BE49-F238E27FC236}">
                <a16:creationId xmlns:a16="http://schemas.microsoft.com/office/drawing/2014/main" id="{BCD69EFB-376E-A22C-6168-209ACEA43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7357" y="3790578"/>
            <a:ext cx="1277757" cy="1277757"/>
          </a:xfrm>
          <a:prstGeom prst="rect">
            <a:avLst/>
          </a:prstGeom>
        </p:spPr>
      </p:pic>
      <p:sp>
        <p:nvSpPr>
          <p:cNvPr id="62" name="Arrow: Right 61">
            <a:extLst>
              <a:ext uri="{FF2B5EF4-FFF2-40B4-BE49-F238E27FC236}">
                <a16:creationId xmlns:a16="http://schemas.microsoft.com/office/drawing/2014/main" id="{6F875930-B037-92D3-25BE-0F2D3FDE0B2E}"/>
              </a:ext>
            </a:extLst>
          </p:cNvPr>
          <p:cNvSpPr/>
          <p:nvPr/>
        </p:nvSpPr>
        <p:spPr>
          <a:xfrm>
            <a:off x="7356519" y="4189368"/>
            <a:ext cx="921536" cy="227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76593769-4AFA-0787-9F06-D62A4F67F18E}"/>
              </a:ext>
            </a:extLst>
          </p:cNvPr>
          <p:cNvSpPr/>
          <p:nvPr/>
        </p:nvSpPr>
        <p:spPr>
          <a:xfrm rot="10800000">
            <a:off x="7352951" y="4483520"/>
            <a:ext cx="921536" cy="227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2" name="Graphic 21" descr="Coffee with solid fill">
            <a:extLst>
              <a:ext uri="{FF2B5EF4-FFF2-40B4-BE49-F238E27FC236}">
                <a16:creationId xmlns:a16="http://schemas.microsoft.com/office/drawing/2014/main" id="{3721FE72-5BF5-29AB-6ABD-064CB44C4D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5335" y="2517991"/>
            <a:ext cx="914400" cy="914400"/>
          </a:xfrm>
          <a:prstGeom prst="rect">
            <a:avLst/>
          </a:prstGeom>
        </p:spPr>
      </p:pic>
      <p:pic>
        <p:nvPicPr>
          <p:cNvPr id="30" name="Graphic 29" descr="Brain with solid fill">
            <a:extLst>
              <a:ext uri="{FF2B5EF4-FFF2-40B4-BE49-F238E27FC236}">
                <a16:creationId xmlns:a16="http://schemas.microsoft.com/office/drawing/2014/main" id="{3785578E-71A1-4C83-90D6-A202BD3D09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60850" y="2567051"/>
            <a:ext cx="914400" cy="914400"/>
          </a:xfrm>
          <a:prstGeom prst="rect">
            <a:avLst/>
          </a:prstGeom>
        </p:spPr>
      </p:pic>
      <p:sp>
        <p:nvSpPr>
          <p:cNvPr id="51" name="Slide Number Placeholder 8">
            <a:extLst>
              <a:ext uri="{FF2B5EF4-FFF2-40B4-BE49-F238E27FC236}">
                <a16:creationId xmlns:a16="http://schemas.microsoft.com/office/drawing/2014/main" id="{34C33DF9-0B06-E22C-F12B-7DD96AB4A662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25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458111CE-EAB5-4EBE-8433-4332DB55D61A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Viewer’s Effort</a:t>
            </a:r>
          </a:p>
        </p:txBody>
      </p:sp>
      <p:sp>
        <p:nvSpPr>
          <p:cNvPr id="45" name="Footer Placeholder 42">
            <a:extLst>
              <a:ext uri="{FF2B5EF4-FFF2-40B4-BE49-F238E27FC236}">
                <a16:creationId xmlns:a16="http://schemas.microsoft.com/office/drawing/2014/main" id="{E05C6F85-9960-49D7-9FD3-99F4B908F20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9670E91-80C0-4568-94F6-C9AD15621B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39" y="1217364"/>
            <a:ext cx="1088028" cy="112799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FC7082B-AEE8-4333-BF78-6D05F69EA2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21" y="3784388"/>
            <a:ext cx="1088028" cy="1127997"/>
          </a:xfrm>
          <a:prstGeom prst="rect">
            <a:avLst/>
          </a:prstGeom>
        </p:spPr>
      </p:pic>
      <p:sp>
        <p:nvSpPr>
          <p:cNvPr id="39" name="Title 2">
            <a:extLst>
              <a:ext uri="{FF2B5EF4-FFF2-40B4-BE49-F238E27FC236}">
                <a16:creationId xmlns:a16="http://schemas.microsoft.com/office/drawing/2014/main" id="{AA6174D2-906D-48AA-84B6-ED3A8E201A45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rrow: Chevron 16">
            <a:extLst>
              <a:ext uri="{FF2B5EF4-FFF2-40B4-BE49-F238E27FC236}">
                <a16:creationId xmlns:a16="http://schemas.microsoft.com/office/drawing/2014/main" id="{936DDBDD-E1F7-4E4A-90D1-30B26A84BC0F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49" name="Arrow: Pentagon 20">
            <a:extLst>
              <a:ext uri="{FF2B5EF4-FFF2-40B4-BE49-F238E27FC236}">
                <a16:creationId xmlns:a16="http://schemas.microsoft.com/office/drawing/2014/main" id="{447D3161-5DD8-4B47-9D3B-38D9BB3FC7AF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rrow: Pentagon 20">
            <a:extLst>
              <a:ext uri="{FF2B5EF4-FFF2-40B4-BE49-F238E27FC236}">
                <a16:creationId xmlns:a16="http://schemas.microsoft.com/office/drawing/2014/main" id="{ED4BEB9E-7D3F-4554-97E7-060462997ADE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15">
            <a:extLst>
              <a:ext uri="{FF2B5EF4-FFF2-40B4-BE49-F238E27FC236}">
                <a16:creationId xmlns:a16="http://schemas.microsoft.com/office/drawing/2014/main" id="{152C0C7A-9860-4391-B79F-1CD773AAD891}"/>
              </a:ext>
            </a:extLst>
          </p:cNvPr>
          <p:cNvSpPr/>
          <p:nvPr/>
        </p:nvSpPr>
        <p:spPr>
          <a:xfrm>
            <a:off x="856800" y="360000"/>
            <a:ext cx="8020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row: Pentagon 20">
            <a:extLst>
              <a:ext uri="{FF2B5EF4-FFF2-40B4-BE49-F238E27FC236}">
                <a16:creationId xmlns:a16="http://schemas.microsoft.com/office/drawing/2014/main" id="{C459B27C-F7AF-4B95-9339-1EE3A9A5E5A6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6" name="Arrow: Chevron 21">
            <a:extLst>
              <a:ext uri="{FF2B5EF4-FFF2-40B4-BE49-F238E27FC236}">
                <a16:creationId xmlns:a16="http://schemas.microsoft.com/office/drawing/2014/main" id="{63C71992-B358-4662-8590-B0D4E82EDBB9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  <p:sp>
        <p:nvSpPr>
          <p:cNvPr id="57" name="Arrow: Chevron 22">
            <a:extLst>
              <a:ext uri="{FF2B5EF4-FFF2-40B4-BE49-F238E27FC236}">
                <a16:creationId xmlns:a16="http://schemas.microsoft.com/office/drawing/2014/main" id="{BF60D680-D6EB-4D71-B3E8-942978D3480F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4298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89B9D-7BB2-CD15-7185-C77F652BE97F}"/>
              </a:ext>
            </a:extLst>
          </p:cNvPr>
          <p:cNvSpPr txBox="1"/>
          <p:nvPr/>
        </p:nvSpPr>
        <p:spPr>
          <a:xfrm>
            <a:off x="1601522" y="3037523"/>
            <a:ext cx="10741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 8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models    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cores of 32 real raters               256 synthetic raters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6D351-E5CC-7C15-30F4-71F6DBEA4307}"/>
              </a:ext>
            </a:extLst>
          </p:cNvPr>
          <p:cNvSpPr txBox="1"/>
          <p:nvPr/>
        </p:nvSpPr>
        <p:spPr>
          <a:xfrm>
            <a:off x="838541" y="3610590"/>
            <a:ext cx="95001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Extending </a:t>
            </a:r>
            <a:r>
              <a:rPr lang="en-US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real-world experiments to systematically evaluate:</a:t>
            </a:r>
          </a:p>
          <a:p>
            <a:endParaRPr lang="en-US" sz="600" b="0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design choices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parameter sensitivity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overhead</a:t>
            </a:r>
          </a:p>
          <a:p>
            <a:pPr lvl="1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Introducing a novel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synthetic profiling technique:</a:t>
            </a: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256 synthetic raters, each assessing 1,000 experiences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AD240E80-7EFF-0AAF-7BEA-A9E92433E8DF}"/>
              </a:ext>
            </a:extLst>
          </p:cNvPr>
          <p:cNvSpPr/>
          <p:nvPr/>
        </p:nvSpPr>
        <p:spPr>
          <a:xfrm>
            <a:off x="3961129" y="3042057"/>
            <a:ext cx="546814" cy="474102"/>
          </a:xfrm>
          <a:prstGeom prst="mathMultiply">
            <a:avLst/>
          </a:prstGeom>
          <a:solidFill>
            <a:srgbClr val="3636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04176BF-56BE-DB5E-0573-C62751FEEF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7D31579-8AD4-A62B-A0CE-F3D40257484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F1F66B8-E4E2-9E28-7CF2-7EBDF18187F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8C1B0DBE-2B9A-F11F-F7DA-0D9DA729910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73D8A8CA-F6AB-963A-A8CE-CDA3F19DDC5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A67C566-74F1-68B9-F7A9-7A1C01C7162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0C64C45A-15FA-938E-8006-C1230A50EF3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7D802A49-80B0-D97D-F499-E33A1DC2D43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7EF24C15-C0D5-4730-E25B-E435AB9505D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809A621B-7021-AE6F-717B-707F3DE8DDD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3C532B61-6E78-F951-5915-7FE5EDD5117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7A76E3C2-D689-BD0F-8CA9-ECD06AB688D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DC8934DD-B2C5-D79B-15DD-DEFD84AB114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B028576-0FC1-3729-87FF-572DFBD7FDD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AC97D0AC-2E3D-3752-2755-8A5D45743D6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F3829026-4E2C-195A-C2F6-4A61F6F2E28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B1B8B18-7620-7048-AEBB-8D5CE42AF5B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593DC9FD-DCDC-F662-9685-D78DB3E4C15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934EC809-6089-50BD-FCE3-823585B0927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923D3402-DEAA-390F-1FCD-A8781325D73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9" name="Slide Number Placeholder 8">
            <a:extLst>
              <a:ext uri="{FF2B5EF4-FFF2-40B4-BE49-F238E27FC236}">
                <a16:creationId xmlns:a16="http://schemas.microsoft.com/office/drawing/2014/main" id="{55B19503-4FDD-129A-2C0D-28B97EF1F84B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4BDA7307-C037-25A3-1F48-6DE4A513DB2B}"/>
              </a:ext>
            </a:extLst>
          </p:cNvPr>
          <p:cNvSpPr/>
          <p:nvPr/>
        </p:nvSpPr>
        <p:spPr>
          <a:xfrm>
            <a:off x="8270637" y="3040473"/>
            <a:ext cx="476112" cy="474101"/>
          </a:xfrm>
          <a:prstGeom prst="mathEqual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E4A047C-C5E5-57BC-2515-230D54DE9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89" y="2141841"/>
            <a:ext cx="591154" cy="83416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3064DE13-7FA5-B087-3D58-9038FD90B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27" y="2108677"/>
            <a:ext cx="738017" cy="8633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890F70-D3C4-C49F-7752-064070785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1" y="1676310"/>
            <a:ext cx="550737" cy="6345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9CC1B68-32F1-6BDF-7E0B-0667D8AF92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98" y="1058720"/>
            <a:ext cx="550668" cy="6344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3D96FA-94E7-AEF9-321B-DC285C4334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97" y="2341459"/>
            <a:ext cx="550737" cy="634545"/>
          </a:xfrm>
          <a:prstGeom prst="rect">
            <a:avLst/>
          </a:prstGeom>
        </p:spPr>
      </p:pic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A3A740E6-A34E-F0FB-BC6E-59F2CD1364E0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26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5CBE1CB9-7291-EC5B-0FDA-7F0B014BA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4416" y="2359598"/>
            <a:ext cx="616409" cy="616409"/>
          </a:xfrm>
          <a:prstGeom prst="rect">
            <a:avLst/>
          </a:prstGeom>
        </p:spPr>
      </p:pic>
      <p:pic>
        <p:nvPicPr>
          <p:cNvPr id="50" name="Graphic 49" descr="User with solid fill">
            <a:extLst>
              <a:ext uri="{FF2B5EF4-FFF2-40B4-BE49-F238E27FC236}">
                <a16:creationId xmlns:a16="http://schemas.microsoft.com/office/drawing/2014/main" id="{6FC742F0-9C3D-E6A5-C498-039263B052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5717" y="2359597"/>
            <a:ext cx="616409" cy="616409"/>
          </a:xfrm>
          <a:prstGeom prst="rect">
            <a:avLst/>
          </a:prstGeom>
        </p:spPr>
      </p:pic>
      <p:pic>
        <p:nvPicPr>
          <p:cNvPr id="53" name="Graphic 52" descr="User with solid fill">
            <a:extLst>
              <a:ext uri="{FF2B5EF4-FFF2-40B4-BE49-F238E27FC236}">
                <a16:creationId xmlns:a16="http://schemas.microsoft.com/office/drawing/2014/main" id="{7217354F-FCC4-E840-70F1-5104AE6DBB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4074" y="2359596"/>
            <a:ext cx="616409" cy="616409"/>
          </a:xfrm>
          <a:prstGeom prst="rect">
            <a:avLst/>
          </a:prstGeom>
        </p:spPr>
      </p:pic>
      <p:pic>
        <p:nvPicPr>
          <p:cNvPr id="54" name="Graphic 53" descr="User with solid fill">
            <a:extLst>
              <a:ext uri="{FF2B5EF4-FFF2-40B4-BE49-F238E27FC236}">
                <a16:creationId xmlns:a16="http://schemas.microsoft.com/office/drawing/2014/main" id="{2E519E00-0F5F-419F-4571-50133F7FF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81467" y="2360735"/>
            <a:ext cx="616409" cy="616409"/>
          </a:xfrm>
          <a:prstGeom prst="rect">
            <a:avLst/>
          </a:prstGeom>
        </p:spPr>
      </p:pic>
      <p:pic>
        <p:nvPicPr>
          <p:cNvPr id="55" name="Graphic 54" descr="User with solid fill">
            <a:extLst>
              <a:ext uri="{FF2B5EF4-FFF2-40B4-BE49-F238E27FC236}">
                <a16:creationId xmlns:a16="http://schemas.microsoft.com/office/drawing/2014/main" id="{6885CDB9-6A02-348D-D98F-78F656CDB8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11325" y="1797911"/>
            <a:ext cx="616409" cy="616409"/>
          </a:xfrm>
          <a:prstGeom prst="rect">
            <a:avLst/>
          </a:prstGeom>
        </p:spPr>
      </p:pic>
      <p:pic>
        <p:nvPicPr>
          <p:cNvPr id="56" name="Graphic 55" descr="User with solid fill">
            <a:extLst>
              <a:ext uri="{FF2B5EF4-FFF2-40B4-BE49-F238E27FC236}">
                <a16:creationId xmlns:a16="http://schemas.microsoft.com/office/drawing/2014/main" id="{BAD12CAA-2BBD-E534-AD4D-7D40A1BE8F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12626" y="1797910"/>
            <a:ext cx="616409" cy="616409"/>
          </a:xfrm>
          <a:prstGeom prst="rect">
            <a:avLst/>
          </a:prstGeom>
        </p:spPr>
      </p:pic>
      <p:pic>
        <p:nvPicPr>
          <p:cNvPr id="57" name="Graphic 56" descr="User with solid fill">
            <a:extLst>
              <a:ext uri="{FF2B5EF4-FFF2-40B4-BE49-F238E27FC236}">
                <a16:creationId xmlns:a16="http://schemas.microsoft.com/office/drawing/2014/main" id="{730E9BCA-36A8-1DA1-E462-0D0C83FF7F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30983" y="1797909"/>
            <a:ext cx="616409" cy="616409"/>
          </a:xfrm>
          <a:prstGeom prst="rect">
            <a:avLst/>
          </a:prstGeom>
        </p:spPr>
      </p:pic>
      <p:pic>
        <p:nvPicPr>
          <p:cNvPr id="58" name="Graphic 57" descr="User with solid fill">
            <a:extLst>
              <a:ext uri="{FF2B5EF4-FFF2-40B4-BE49-F238E27FC236}">
                <a16:creationId xmlns:a16="http://schemas.microsoft.com/office/drawing/2014/main" id="{1D6150E8-5FDB-63E8-7D50-BC113A855D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68376" y="1799048"/>
            <a:ext cx="616409" cy="616409"/>
          </a:xfrm>
          <a:prstGeom prst="rect">
            <a:avLst/>
          </a:prstGeom>
        </p:spPr>
      </p:pic>
      <p:pic>
        <p:nvPicPr>
          <p:cNvPr id="59" name="Graphic 58" descr="User with solid fill">
            <a:extLst>
              <a:ext uri="{FF2B5EF4-FFF2-40B4-BE49-F238E27FC236}">
                <a16:creationId xmlns:a16="http://schemas.microsoft.com/office/drawing/2014/main" id="{649D3AA9-66E8-3386-6CFB-FE9F134AF7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109308" y="1206105"/>
            <a:ext cx="616409" cy="616409"/>
          </a:xfrm>
          <a:prstGeom prst="rect">
            <a:avLst/>
          </a:prstGeom>
        </p:spPr>
      </p:pic>
      <p:pic>
        <p:nvPicPr>
          <p:cNvPr id="60" name="Graphic 59" descr="User with solid fill">
            <a:extLst>
              <a:ext uri="{FF2B5EF4-FFF2-40B4-BE49-F238E27FC236}">
                <a16:creationId xmlns:a16="http://schemas.microsoft.com/office/drawing/2014/main" id="{65C98180-5946-376A-2799-0D0BB142C9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710609" y="1206104"/>
            <a:ext cx="616409" cy="616409"/>
          </a:xfrm>
          <a:prstGeom prst="rect">
            <a:avLst/>
          </a:prstGeom>
        </p:spPr>
      </p:pic>
      <p:pic>
        <p:nvPicPr>
          <p:cNvPr id="61" name="Graphic 60" descr="User with solid fill">
            <a:extLst>
              <a:ext uri="{FF2B5EF4-FFF2-40B4-BE49-F238E27FC236}">
                <a16:creationId xmlns:a16="http://schemas.microsoft.com/office/drawing/2014/main" id="{62C35E92-9FD2-F7BB-53E1-6FEA04E09EC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28966" y="1206103"/>
            <a:ext cx="616409" cy="616409"/>
          </a:xfrm>
          <a:prstGeom prst="rect">
            <a:avLst/>
          </a:prstGeom>
        </p:spPr>
      </p:pic>
      <p:pic>
        <p:nvPicPr>
          <p:cNvPr id="62" name="Graphic 61" descr="User with solid fill">
            <a:extLst>
              <a:ext uri="{FF2B5EF4-FFF2-40B4-BE49-F238E27FC236}">
                <a16:creationId xmlns:a16="http://schemas.microsoft.com/office/drawing/2014/main" id="{9813BD48-CD6B-A2C8-46CE-CD07739338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966359" y="1207242"/>
            <a:ext cx="616409" cy="616409"/>
          </a:xfrm>
          <a:prstGeom prst="rect">
            <a:avLst/>
          </a:prstGeom>
        </p:spPr>
      </p:pic>
      <p:sp>
        <p:nvSpPr>
          <p:cNvPr id="52" name="Title 2">
            <a:extLst>
              <a:ext uri="{FF2B5EF4-FFF2-40B4-BE49-F238E27FC236}">
                <a16:creationId xmlns:a16="http://schemas.microsoft.com/office/drawing/2014/main" id="{C687C101-05C9-4F23-8957-76476DCF330B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63" name="Footer Placeholder 42">
            <a:extLst>
              <a:ext uri="{FF2B5EF4-FFF2-40B4-BE49-F238E27FC236}">
                <a16:creationId xmlns:a16="http://schemas.microsoft.com/office/drawing/2014/main" id="{BDA7AD28-FD1A-4C46-9DFD-1D9BC056D7B4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38FFF2A-2217-4548-9BA5-73B6C2C3CA6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76" y="2023648"/>
            <a:ext cx="931643" cy="9658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4016EAF-77DC-4E2B-8E64-F88AD459FDF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29" y="2010315"/>
            <a:ext cx="843943" cy="965295"/>
          </a:xfrm>
          <a:prstGeom prst="rect">
            <a:avLst/>
          </a:prstGeom>
        </p:spPr>
      </p:pic>
      <p:sp>
        <p:nvSpPr>
          <p:cNvPr id="51" name="Title 2">
            <a:extLst>
              <a:ext uri="{FF2B5EF4-FFF2-40B4-BE49-F238E27FC236}">
                <a16:creationId xmlns:a16="http://schemas.microsoft.com/office/drawing/2014/main" id="{F1C1E271-AFC1-4256-864B-B8DB4F8386A5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rrow: Chevron 16">
            <a:extLst>
              <a:ext uri="{FF2B5EF4-FFF2-40B4-BE49-F238E27FC236}">
                <a16:creationId xmlns:a16="http://schemas.microsoft.com/office/drawing/2014/main" id="{0ADA8656-D6DF-436D-8906-96B52A207A68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67" name="Arrow: Chevron 18">
            <a:extLst>
              <a:ext uri="{FF2B5EF4-FFF2-40B4-BE49-F238E27FC236}">
                <a16:creationId xmlns:a16="http://schemas.microsoft.com/office/drawing/2014/main" id="{D2E59728-68D9-4263-B4E9-5C84AC30E447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  <p:sp>
        <p:nvSpPr>
          <p:cNvPr id="68" name="Arrow: Pentagon 20">
            <a:extLst>
              <a:ext uri="{FF2B5EF4-FFF2-40B4-BE49-F238E27FC236}">
                <a16:creationId xmlns:a16="http://schemas.microsoft.com/office/drawing/2014/main" id="{99A71B02-7B61-4424-A215-7670B62C0168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Arrow: Pentagon 20">
            <a:extLst>
              <a:ext uri="{FF2B5EF4-FFF2-40B4-BE49-F238E27FC236}">
                <a16:creationId xmlns:a16="http://schemas.microsoft.com/office/drawing/2014/main" id="{A5E87D9D-A656-4170-A616-0950BF074353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rrow: Pentagon 15">
            <a:extLst>
              <a:ext uri="{FF2B5EF4-FFF2-40B4-BE49-F238E27FC236}">
                <a16:creationId xmlns:a16="http://schemas.microsoft.com/office/drawing/2014/main" id="{308B612B-21BE-4C78-9AFC-9369E6BD67A3}"/>
              </a:ext>
            </a:extLst>
          </p:cNvPr>
          <p:cNvSpPr/>
          <p:nvPr/>
        </p:nvSpPr>
        <p:spPr>
          <a:xfrm>
            <a:off x="856800" y="360000"/>
            <a:ext cx="8913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rrow: Pentagon 20">
            <a:extLst>
              <a:ext uri="{FF2B5EF4-FFF2-40B4-BE49-F238E27FC236}">
                <a16:creationId xmlns:a16="http://schemas.microsoft.com/office/drawing/2014/main" id="{6280D9E8-BDD9-4A9A-9551-65471F33D6E8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72" name="Arrow: Chevron 21">
            <a:extLst>
              <a:ext uri="{FF2B5EF4-FFF2-40B4-BE49-F238E27FC236}">
                <a16:creationId xmlns:a16="http://schemas.microsoft.com/office/drawing/2014/main" id="{96000D23-4490-4B08-97CF-ABFEF1D64825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317179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 descr="A graph of a number of experience&#10;&#10;Description automatically generated">
            <a:extLst>
              <a:ext uri="{FF2B5EF4-FFF2-40B4-BE49-F238E27FC236}">
                <a16:creationId xmlns:a16="http://schemas.microsoft.com/office/drawing/2014/main" id="{069179A4-2864-7C24-4754-9C5D21174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93" y="2156569"/>
            <a:ext cx="7082401" cy="3511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56D81-9B1F-26FB-B64F-594364FC1519}"/>
              </a:ext>
            </a:extLst>
          </p:cNvPr>
          <p:cNvSpPr txBox="1"/>
          <p:nvPr/>
        </p:nvSpPr>
        <p:spPr>
          <a:xfrm>
            <a:off x="2043005" y="5808330"/>
            <a:ext cx="864704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800" b="0" i="0" noProof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28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consistently outperforms design alternatives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8B9A45-E9B5-3C30-A845-CDDB940FC348}"/>
              </a:ext>
            </a:extLst>
          </p:cNvPr>
          <p:cNvSpPr/>
          <p:nvPr/>
        </p:nvSpPr>
        <p:spPr>
          <a:xfrm>
            <a:off x="2178847" y="1339206"/>
            <a:ext cx="571500" cy="423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784D83-A05C-24F3-2716-0EE46CA739CC}"/>
              </a:ext>
            </a:extLst>
          </p:cNvPr>
          <p:cNvSpPr/>
          <p:nvPr/>
        </p:nvSpPr>
        <p:spPr>
          <a:xfrm>
            <a:off x="3516129" y="1300567"/>
            <a:ext cx="3361717" cy="423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188443-BA82-E309-F0B8-3038454E343F}"/>
              </a:ext>
            </a:extLst>
          </p:cNvPr>
          <p:cNvSpPr/>
          <p:nvPr/>
        </p:nvSpPr>
        <p:spPr>
          <a:xfrm>
            <a:off x="7794138" y="1290525"/>
            <a:ext cx="2169809" cy="423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634B51-6885-68D8-150D-C669886F8B03}"/>
              </a:ext>
            </a:extLst>
          </p:cNvPr>
          <p:cNvSpPr/>
          <p:nvPr/>
        </p:nvSpPr>
        <p:spPr>
          <a:xfrm>
            <a:off x="9591708" y="1272144"/>
            <a:ext cx="2296071" cy="423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C4563-108D-34BE-D5B2-4CABDBA178A3}"/>
              </a:ext>
            </a:extLst>
          </p:cNvPr>
          <p:cNvSpPr txBox="1"/>
          <p:nvPr/>
        </p:nvSpPr>
        <p:spPr>
          <a:xfrm>
            <a:off x="2471220" y="1268328"/>
            <a:ext cx="984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iQoE                                           RIGS + Extreme Gradient Boosting             </a:t>
            </a:r>
          </a:p>
          <a:p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RIGS +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Random Forest             RIGS + Gaussian Process</a:t>
            </a: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ECBF68F9-DACA-69D0-EC17-4DEEA44A691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7D7FC189-D21A-9E5A-DA67-B9463DA6375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0D14125F-DD8B-8D72-652F-6A41C0619B7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lide Number Placeholder 8">
            <a:extLst>
              <a:ext uri="{FF2B5EF4-FFF2-40B4-BE49-F238E27FC236}">
                <a16:creationId xmlns:a16="http://schemas.microsoft.com/office/drawing/2014/main" id="{4AEB1256-BBEF-7F7A-F256-432BE903179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572F9D98-952F-264F-901E-2677AA0CF71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lide Number Placeholder 8">
            <a:extLst>
              <a:ext uri="{FF2B5EF4-FFF2-40B4-BE49-F238E27FC236}">
                <a16:creationId xmlns:a16="http://schemas.microsoft.com/office/drawing/2014/main" id="{365EBCA6-0A51-6688-25C4-0BDB9F3E37E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9D0983BD-5714-26AF-D26E-13D8FB0B46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2C65DE22-E79A-8549-3B7C-07A23F829CB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id="{236E4626-1AEB-5490-2EE0-42A24DFAE58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70A7CAA0-20B6-607F-B4EA-2443991198C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" name="Title 2">
            <a:extLst>
              <a:ext uri="{FF2B5EF4-FFF2-40B4-BE49-F238E27FC236}">
                <a16:creationId xmlns:a16="http://schemas.microsoft.com/office/drawing/2014/main" id="{F2132969-0B11-BBFF-708D-68480F53401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Title 2">
            <a:extLst>
              <a:ext uri="{FF2B5EF4-FFF2-40B4-BE49-F238E27FC236}">
                <a16:creationId xmlns:a16="http://schemas.microsoft.com/office/drawing/2014/main" id="{6EFDD993-BEE4-B2CA-676B-8C5503DD9F7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lide Number Placeholder 8">
            <a:extLst>
              <a:ext uri="{FF2B5EF4-FFF2-40B4-BE49-F238E27FC236}">
                <a16:creationId xmlns:a16="http://schemas.microsoft.com/office/drawing/2014/main" id="{AAB27405-C006-E94A-4C22-8A8F07B530C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3153BB4A-30CA-83C9-FB62-C59DC823968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F1CB3DB7-BCF0-18AE-1226-AB5C34E69E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itle 2">
            <a:extLst>
              <a:ext uri="{FF2B5EF4-FFF2-40B4-BE49-F238E27FC236}">
                <a16:creationId xmlns:a16="http://schemas.microsoft.com/office/drawing/2014/main" id="{939C3C9A-3D19-0959-0984-0A6B42F1BD5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itle 2">
            <a:extLst>
              <a:ext uri="{FF2B5EF4-FFF2-40B4-BE49-F238E27FC236}">
                <a16:creationId xmlns:a16="http://schemas.microsoft.com/office/drawing/2014/main" id="{567D1BDE-C9CB-19E2-8E14-4B3300E189D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2">
            <a:extLst>
              <a:ext uri="{FF2B5EF4-FFF2-40B4-BE49-F238E27FC236}">
                <a16:creationId xmlns:a16="http://schemas.microsoft.com/office/drawing/2014/main" id="{DE653AF3-8CCD-3086-771A-8E03E9D3FCB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itle 2">
            <a:extLst>
              <a:ext uri="{FF2B5EF4-FFF2-40B4-BE49-F238E27FC236}">
                <a16:creationId xmlns:a16="http://schemas.microsoft.com/office/drawing/2014/main" id="{5CBCA1FF-386F-D529-01BB-25A03B6EBB2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itle 2">
            <a:extLst>
              <a:ext uri="{FF2B5EF4-FFF2-40B4-BE49-F238E27FC236}">
                <a16:creationId xmlns:a16="http://schemas.microsoft.com/office/drawing/2014/main" id="{757228DB-19AF-D829-7D03-DDC215BA8E3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lide Number Placeholder 8">
            <a:extLst>
              <a:ext uri="{FF2B5EF4-FFF2-40B4-BE49-F238E27FC236}">
                <a16:creationId xmlns:a16="http://schemas.microsoft.com/office/drawing/2014/main" id="{5BF91E63-F2E6-1D0E-8B3B-79BDC0842BF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FB1EE-3972-8583-D1F7-AE24CF99F4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52653" r="83244" b="28237"/>
          <a:stretch/>
        </p:blipFill>
        <p:spPr>
          <a:xfrm>
            <a:off x="5988488" y="1381865"/>
            <a:ext cx="816813" cy="227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0C6CF-C05B-D10E-4DC6-A919FB4C21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1" t="54215" r="46600" b="22116"/>
          <a:stretch/>
        </p:blipFill>
        <p:spPr>
          <a:xfrm>
            <a:off x="1545970" y="1733434"/>
            <a:ext cx="967683" cy="280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A6ECC0-5434-387F-4E0C-D6180AF9F5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4" t="53975" r="20887" b="27196"/>
          <a:stretch/>
        </p:blipFill>
        <p:spPr>
          <a:xfrm>
            <a:off x="6053978" y="1733434"/>
            <a:ext cx="768350" cy="274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F5A9D5-05E7-E40F-6561-8F92A9E74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1" r="94688" b="28865"/>
          <a:stretch/>
        </p:blipFill>
        <p:spPr>
          <a:xfrm>
            <a:off x="1527510" y="1395429"/>
            <a:ext cx="986143" cy="20076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A13EC65-E3D6-7C55-3BE4-CA8D43CB2FF5}"/>
              </a:ext>
            </a:extLst>
          </p:cNvPr>
          <p:cNvSpPr/>
          <p:nvPr/>
        </p:nvSpPr>
        <p:spPr>
          <a:xfrm rot="5400000">
            <a:off x="7829142" y="2800602"/>
            <a:ext cx="806420" cy="308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9761E-1424-6FF6-0F63-2D57E2F5DC13}"/>
              </a:ext>
            </a:extLst>
          </p:cNvPr>
          <p:cNvSpPr txBox="1"/>
          <p:nvPr/>
        </p:nvSpPr>
        <p:spPr>
          <a:xfrm>
            <a:off x="8274088" y="2646203"/>
            <a:ext cx="1014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F44788FA-3F76-B628-D848-8CC58484B4D6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27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F30C77A6-F22E-4089-BF6D-9FABA9826AF4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Sensitivity to the Modeler Choice</a:t>
            </a:r>
          </a:p>
        </p:txBody>
      </p:sp>
      <p:sp>
        <p:nvSpPr>
          <p:cNvPr id="41" name="Footer Placeholder 42">
            <a:extLst>
              <a:ext uri="{FF2B5EF4-FFF2-40B4-BE49-F238E27FC236}">
                <a16:creationId xmlns:a16="http://schemas.microsoft.com/office/drawing/2014/main" id="{653C5AF3-F4CD-4791-A1C5-004503723561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F10152EE-5945-4E91-BBCD-161A8A86AF42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w: Chevron 16">
            <a:extLst>
              <a:ext uri="{FF2B5EF4-FFF2-40B4-BE49-F238E27FC236}">
                <a16:creationId xmlns:a16="http://schemas.microsoft.com/office/drawing/2014/main" id="{8EA3287C-E0CE-4DFD-A217-82DC6B62F610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43" name="Arrow: Chevron 18">
            <a:extLst>
              <a:ext uri="{FF2B5EF4-FFF2-40B4-BE49-F238E27FC236}">
                <a16:creationId xmlns:a16="http://schemas.microsoft.com/office/drawing/2014/main" id="{DFD421F7-4499-49CE-B095-93015F32C536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  <p:sp>
        <p:nvSpPr>
          <p:cNvPr id="44" name="Arrow: Pentagon 20">
            <a:extLst>
              <a:ext uri="{FF2B5EF4-FFF2-40B4-BE49-F238E27FC236}">
                <a16:creationId xmlns:a16="http://schemas.microsoft.com/office/drawing/2014/main" id="{0C927358-40F3-4232-8593-716DFBC5B7FB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rrow: Pentagon 20">
            <a:extLst>
              <a:ext uri="{FF2B5EF4-FFF2-40B4-BE49-F238E27FC236}">
                <a16:creationId xmlns:a16="http://schemas.microsoft.com/office/drawing/2014/main" id="{949AFC66-081A-4393-872E-90FA0FB21572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Arrow: Pentagon 15">
            <a:extLst>
              <a:ext uri="{FF2B5EF4-FFF2-40B4-BE49-F238E27FC236}">
                <a16:creationId xmlns:a16="http://schemas.microsoft.com/office/drawing/2014/main" id="{29E5DA2E-962D-4026-8EA3-068010821DB2}"/>
              </a:ext>
            </a:extLst>
          </p:cNvPr>
          <p:cNvSpPr/>
          <p:nvPr/>
        </p:nvSpPr>
        <p:spPr>
          <a:xfrm>
            <a:off x="856800" y="360000"/>
            <a:ext cx="9802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rrow: Pentagon 20">
            <a:extLst>
              <a:ext uri="{FF2B5EF4-FFF2-40B4-BE49-F238E27FC236}">
                <a16:creationId xmlns:a16="http://schemas.microsoft.com/office/drawing/2014/main" id="{4CB19BCB-D12E-4D9B-8328-C0B8CA117E8D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9" name="Arrow: Chevron 21">
            <a:extLst>
              <a:ext uri="{FF2B5EF4-FFF2-40B4-BE49-F238E27FC236}">
                <a16:creationId xmlns:a16="http://schemas.microsoft.com/office/drawing/2014/main" id="{728F6322-898A-40AC-AE85-1A85B7F33470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30698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15090-68C3-82B1-AAF9-3EE6EF892812}"/>
              </a:ext>
            </a:extLst>
          </p:cNvPr>
          <p:cNvSpPr txBox="1"/>
          <p:nvPr/>
        </p:nvSpPr>
        <p:spPr>
          <a:xfrm>
            <a:off x="1368016" y="5799514"/>
            <a:ext cx="947941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Processing and memory overhead of iQoE is negligible</a:t>
            </a:r>
            <a:endParaRPr lang="en-US" sz="2800" b="0" i="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F22CE2-7504-E0ED-C127-19647C1B7D0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5A5C989-229C-E275-CDAB-380C29A429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42303F6-2A9C-6450-D58B-04FE10BA65F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D86D9-8C4F-0F1A-6A56-CB632720E82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91EFA1C6-5200-C366-D8E1-F28FEA16ED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E21B31F-746A-7EA0-B56F-07701211261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6BF2C2F-0AA9-B8DA-9CCF-C0B4AABFE2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4B944B1-3CE3-0549-331A-9E8737DE47B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B9A8257-0774-5F2E-6DEC-D5AA2D91E0A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D7188B79-9980-B817-33F5-D494BC89462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35D0314-6AB1-4095-FCDD-BB5054FB54D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07E6709B-6138-369B-311B-21EDC242E12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269C604C-30F8-1176-028B-BF2311F78F1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29E6E1A3-D6BC-8FBF-C559-795AE2797E4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0C08DE0A-FE96-7E7B-8BD6-CE81AD3D1CE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6B29D54-D14E-04BB-A31B-724E1458F56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FDB91EE-3774-497E-B821-D56FB129971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691F307-FEAA-9E64-DF8E-0876F9D849A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5A8C916A-F4BD-BCBA-9EF2-0CC225DADED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A graph showing the number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EEB151F8-91D3-7A20-7E6D-588A33940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58" y="1861603"/>
            <a:ext cx="7086600" cy="3583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BA79CA-6CAC-1604-7653-19A34F2B9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1" r="94688" b="28865"/>
          <a:stretch/>
        </p:blipFill>
        <p:spPr>
          <a:xfrm>
            <a:off x="3398220" y="1600459"/>
            <a:ext cx="986143" cy="118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88DD2-F91B-3E6C-2AF1-37A8E92036D0}"/>
              </a:ext>
            </a:extLst>
          </p:cNvPr>
          <p:cNvSpPr txBox="1"/>
          <p:nvPr/>
        </p:nvSpPr>
        <p:spPr>
          <a:xfrm>
            <a:off x="4324151" y="1426047"/>
            <a:ext cx="525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Standard deviation</a:t>
            </a:r>
          </a:p>
        </p:txBody>
      </p:sp>
      <p:pic>
        <p:nvPicPr>
          <p:cNvPr id="38" name="Picture 37" descr="A black and white rectangle with pink and white stripes&#10;&#10;Description automatically generated">
            <a:extLst>
              <a:ext uri="{FF2B5EF4-FFF2-40B4-BE49-F238E27FC236}">
                <a16:creationId xmlns:a16="http://schemas.microsoft.com/office/drawing/2014/main" id="{F4269B72-6C36-9D4C-863D-21495B3C6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93" y="1441284"/>
            <a:ext cx="754361" cy="52555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521E1A8-1615-853A-5E41-9A037511631C}"/>
              </a:ext>
            </a:extLst>
          </p:cNvPr>
          <p:cNvSpPr txBox="1"/>
          <p:nvPr/>
        </p:nvSpPr>
        <p:spPr>
          <a:xfrm>
            <a:off x="3946412" y="2798263"/>
            <a:ext cx="376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Switch from RS to IGS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C104FDA-F03B-950B-AE5A-AECEE0DD0C57}"/>
              </a:ext>
            </a:extLst>
          </p:cNvPr>
          <p:cNvSpPr/>
          <p:nvPr/>
        </p:nvSpPr>
        <p:spPr>
          <a:xfrm rot="5400000">
            <a:off x="3846808" y="3516988"/>
            <a:ext cx="822878" cy="308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F75A485D-ADFF-4C31-9D61-CCB61A362878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28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9AA68F14-D9A9-4B49-9B25-08E9F8FF46D2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Per-Iteration Time</a:t>
            </a:r>
          </a:p>
        </p:txBody>
      </p:sp>
      <p:sp>
        <p:nvSpPr>
          <p:cNvPr id="34" name="Footer Placeholder 42">
            <a:extLst>
              <a:ext uri="{FF2B5EF4-FFF2-40B4-BE49-F238E27FC236}">
                <a16:creationId xmlns:a16="http://schemas.microsoft.com/office/drawing/2014/main" id="{7F3F82C5-1979-40B1-8135-C207EBA17EC4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82FFFCE1-9C55-4057-85F0-64E3CE14541D}"/>
              </a:ext>
            </a:extLst>
          </p:cNvPr>
          <p:cNvSpPr txBox="1">
            <a:spLocks/>
          </p:cNvSpPr>
          <p:nvPr/>
        </p:nvSpPr>
        <p:spPr>
          <a:xfrm>
            <a:off x="-55378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rrow: Chevron 16">
            <a:extLst>
              <a:ext uri="{FF2B5EF4-FFF2-40B4-BE49-F238E27FC236}">
                <a16:creationId xmlns:a16="http://schemas.microsoft.com/office/drawing/2014/main" id="{5DB010FB-DE31-44F8-949A-969CF6992710}"/>
              </a:ext>
            </a:extLst>
          </p:cNvPr>
          <p:cNvSpPr/>
          <p:nvPr/>
        </p:nvSpPr>
        <p:spPr>
          <a:xfrm>
            <a:off x="35280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48" name="Arrow: Chevron 18">
            <a:extLst>
              <a:ext uri="{FF2B5EF4-FFF2-40B4-BE49-F238E27FC236}">
                <a16:creationId xmlns:a16="http://schemas.microsoft.com/office/drawing/2014/main" id="{22DA64B6-8B26-4C11-AF73-7433D6EE07C8}"/>
              </a:ext>
            </a:extLst>
          </p:cNvPr>
          <p:cNvSpPr/>
          <p:nvPr/>
        </p:nvSpPr>
        <p:spPr>
          <a:xfrm>
            <a:off x="6202800" y="36000"/>
            <a:ext cx="26748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 Study </a:t>
            </a:r>
          </a:p>
        </p:txBody>
      </p:sp>
      <p:sp>
        <p:nvSpPr>
          <p:cNvPr id="50" name="Arrow: Pentagon 20">
            <a:extLst>
              <a:ext uri="{FF2B5EF4-FFF2-40B4-BE49-F238E27FC236}">
                <a16:creationId xmlns:a16="http://schemas.microsoft.com/office/drawing/2014/main" id="{4FD0A68E-3430-457E-8EAD-E180EBD8BCEE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rrow: Pentagon 20">
            <a:extLst>
              <a:ext uri="{FF2B5EF4-FFF2-40B4-BE49-F238E27FC236}">
                <a16:creationId xmlns:a16="http://schemas.microsoft.com/office/drawing/2014/main" id="{B3D8BC18-7654-4662-BC73-ECEB922247A1}"/>
              </a:ext>
            </a:extLst>
          </p:cNvPr>
          <p:cNvSpPr/>
          <p:nvPr/>
        </p:nvSpPr>
        <p:spPr>
          <a:xfrm>
            <a:off x="858074" y="360000"/>
            <a:ext cx="1069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rrow: Pentagon 15">
            <a:extLst>
              <a:ext uri="{FF2B5EF4-FFF2-40B4-BE49-F238E27FC236}">
                <a16:creationId xmlns:a16="http://schemas.microsoft.com/office/drawing/2014/main" id="{61DE7821-D7E7-455B-A8A2-8265C1100CC4}"/>
              </a:ext>
            </a:extLst>
          </p:cNvPr>
          <p:cNvSpPr/>
          <p:nvPr/>
        </p:nvSpPr>
        <p:spPr>
          <a:xfrm>
            <a:off x="856800" y="360000"/>
            <a:ext cx="1069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20">
            <a:extLst>
              <a:ext uri="{FF2B5EF4-FFF2-40B4-BE49-F238E27FC236}">
                <a16:creationId xmlns:a16="http://schemas.microsoft.com/office/drawing/2014/main" id="{89746DB0-33A3-431C-93A3-526507286037}"/>
              </a:ext>
            </a:extLst>
          </p:cNvPr>
          <p:cNvSpPr/>
          <p:nvPr/>
        </p:nvSpPr>
        <p:spPr>
          <a:xfrm>
            <a:off x="856799" y="36000"/>
            <a:ext cx="26712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1" name="Arrow: Chevron 21">
            <a:extLst>
              <a:ext uri="{FF2B5EF4-FFF2-40B4-BE49-F238E27FC236}">
                <a16:creationId xmlns:a16="http://schemas.microsoft.com/office/drawing/2014/main" id="{C4753B29-A79E-492E-B001-D6804CB98C69}"/>
              </a:ext>
            </a:extLst>
          </p:cNvPr>
          <p:cNvSpPr/>
          <p:nvPr/>
        </p:nvSpPr>
        <p:spPr>
          <a:xfrm>
            <a:off x="8877600" y="36000"/>
            <a:ext cx="26712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25253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473B026A-15BC-4BD5-BB0A-D7AC7EDE1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14" y="2438831"/>
            <a:ext cx="3188104" cy="1810388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29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A92A94-4CF1-4504-883C-EC7674CB0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9" y="2278554"/>
            <a:ext cx="4895835" cy="9900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A887BF3-D77E-4F91-9299-3C8E3885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7" y="4861749"/>
            <a:ext cx="3775660" cy="99006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4A54046-9BFE-48B1-A67B-F69C7AECE265}"/>
              </a:ext>
            </a:extLst>
          </p:cNvPr>
          <p:cNvSpPr txBox="1"/>
          <p:nvPr/>
        </p:nvSpPr>
        <p:spPr>
          <a:xfrm>
            <a:off x="432661" y="1427297"/>
            <a:ext cx="55605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SocialProbing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(TED2021-131264B-I00)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4BD3E1-6DE3-4F46-8C72-141AD97186BF}"/>
              </a:ext>
            </a:extLst>
          </p:cNvPr>
          <p:cNvSpPr txBox="1"/>
          <p:nvPr/>
        </p:nvSpPr>
        <p:spPr>
          <a:xfrm>
            <a:off x="432661" y="4042880"/>
            <a:ext cx="5540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GreenEdge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(PID2021-128223OA-I00)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EA71146-B568-4AAB-9EB7-8006999B892E}"/>
              </a:ext>
            </a:extLst>
          </p:cNvPr>
          <p:cNvSpPr txBox="1"/>
          <p:nvPr/>
        </p:nvSpPr>
        <p:spPr>
          <a:xfrm>
            <a:off x="6548840" y="1761441"/>
            <a:ext cx="544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Christian Doppler Laboratory ATHENA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C833D65-6A2A-4BB4-A907-7021033EC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4" y="1237812"/>
            <a:ext cx="2625229" cy="44779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10B655A-83EA-4D3D-816C-DAD27D6AC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04" y="4161478"/>
            <a:ext cx="4406747" cy="47592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BA7FA9-FD32-435E-AC3E-625B0D83D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95" y="4926609"/>
            <a:ext cx="3647664" cy="1499040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AB4E8402-426B-45D2-81A4-899A67CDCEF9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15" name="Footer Placeholder 42">
            <a:extLst>
              <a:ext uri="{FF2B5EF4-FFF2-40B4-BE49-F238E27FC236}">
                <a16:creationId xmlns:a16="http://schemas.microsoft.com/office/drawing/2014/main" id="{91324D16-133C-4280-8C7E-FFFC6811AC4F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Chevron 22">
            <a:extLst>
              <a:ext uri="{FF2B5EF4-FFF2-40B4-BE49-F238E27FC236}">
                <a16:creationId xmlns:a16="http://schemas.microsoft.com/office/drawing/2014/main" id="{48631B66-0B12-468A-9A30-11249813D247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18" name="Arrow: Pentagon 20">
            <a:extLst>
              <a:ext uri="{FF2B5EF4-FFF2-40B4-BE49-F238E27FC236}">
                <a16:creationId xmlns:a16="http://schemas.microsoft.com/office/drawing/2014/main" id="{2B39BCAA-7652-45AE-8F31-7E95CC49993E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Pentagon 15">
            <a:extLst>
              <a:ext uri="{FF2B5EF4-FFF2-40B4-BE49-F238E27FC236}">
                <a16:creationId xmlns:a16="http://schemas.microsoft.com/office/drawing/2014/main" id="{DB946BA5-12DD-48B2-90A9-4C9B294A1B80}"/>
              </a:ext>
            </a:extLst>
          </p:cNvPr>
          <p:cNvSpPr/>
          <p:nvPr/>
        </p:nvSpPr>
        <p:spPr>
          <a:xfrm>
            <a:off x="180000" y="360000"/>
            <a:ext cx="736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Chevron 21">
            <a:extLst>
              <a:ext uri="{FF2B5EF4-FFF2-40B4-BE49-F238E27FC236}">
                <a16:creationId xmlns:a16="http://schemas.microsoft.com/office/drawing/2014/main" id="{6D0F1F16-8900-4E71-96CA-61136D719907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F74D01BD-CD1A-46F8-80D6-CF74C2235C00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68485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raphic 143" descr="Laptop with solid fill">
            <a:extLst>
              <a:ext uri="{FF2B5EF4-FFF2-40B4-BE49-F238E27FC236}">
                <a16:creationId xmlns:a16="http://schemas.microsoft.com/office/drawing/2014/main" id="{8427CCB9-1F9B-E64A-B40F-14CFC240B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73" name="Freeform: Shape 46">
            <a:extLst>
              <a:ext uri="{FF2B5EF4-FFF2-40B4-BE49-F238E27FC236}">
                <a16:creationId xmlns:a16="http://schemas.microsoft.com/office/drawing/2014/main" id="{DB0BD707-4930-3E46-B96D-4098000721A9}"/>
              </a:ext>
            </a:extLst>
          </p:cNvPr>
          <p:cNvSpPr/>
          <p:nvPr/>
        </p:nvSpPr>
        <p:spPr>
          <a:xfrm>
            <a:off x="2683069" y="1564574"/>
            <a:ext cx="4533017" cy="1603928"/>
          </a:xfrm>
          <a:custGeom>
            <a:avLst/>
            <a:gdLst>
              <a:gd name="connsiteX0" fmla="*/ 550843 w 3967422"/>
              <a:gd name="connsiteY0" fmla="*/ 3283027 h 3690651"/>
              <a:gd name="connsiteX1" fmla="*/ 550843 w 3967422"/>
              <a:gd name="connsiteY1" fmla="*/ 3283027 h 3690651"/>
              <a:gd name="connsiteX2" fmla="*/ 451691 w 3967422"/>
              <a:gd name="connsiteY2" fmla="*/ 3294044 h 3690651"/>
              <a:gd name="connsiteX3" fmla="*/ 385590 w 3967422"/>
              <a:gd name="connsiteY3" fmla="*/ 3260993 h 3690651"/>
              <a:gd name="connsiteX4" fmla="*/ 297455 w 3967422"/>
              <a:gd name="connsiteY4" fmla="*/ 3238959 h 3690651"/>
              <a:gd name="connsiteX5" fmla="*/ 231354 w 3967422"/>
              <a:gd name="connsiteY5" fmla="*/ 3216925 h 3690651"/>
              <a:gd name="connsiteX6" fmla="*/ 165253 w 3967422"/>
              <a:gd name="connsiteY6" fmla="*/ 3172858 h 3690651"/>
              <a:gd name="connsiteX7" fmla="*/ 132202 w 3967422"/>
              <a:gd name="connsiteY7" fmla="*/ 3095740 h 3690651"/>
              <a:gd name="connsiteX8" fmla="*/ 88135 w 3967422"/>
              <a:gd name="connsiteY8" fmla="*/ 2798284 h 3690651"/>
              <a:gd name="connsiteX9" fmla="*/ 66101 w 3967422"/>
              <a:gd name="connsiteY9" fmla="*/ 2765234 h 3690651"/>
              <a:gd name="connsiteX10" fmla="*/ 33050 w 3967422"/>
              <a:gd name="connsiteY10" fmla="*/ 2732183 h 3690651"/>
              <a:gd name="connsiteX11" fmla="*/ 11017 w 3967422"/>
              <a:gd name="connsiteY11" fmla="*/ 2666082 h 3690651"/>
              <a:gd name="connsiteX12" fmla="*/ 0 w 3967422"/>
              <a:gd name="connsiteY12" fmla="*/ 2633031 h 3690651"/>
              <a:gd name="connsiteX13" fmla="*/ 11017 w 3967422"/>
              <a:gd name="connsiteY13" fmla="*/ 2522863 h 3690651"/>
              <a:gd name="connsiteX14" fmla="*/ 44067 w 3967422"/>
              <a:gd name="connsiteY14" fmla="*/ 2434728 h 3690651"/>
              <a:gd name="connsiteX15" fmla="*/ 77118 w 3967422"/>
              <a:gd name="connsiteY15" fmla="*/ 2412694 h 3690651"/>
              <a:gd name="connsiteX16" fmla="*/ 55084 w 3967422"/>
              <a:gd name="connsiteY16" fmla="*/ 2236424 h 3690651"/>
              <a:gd name="connsiteX17" fmla="*/ 33050 w 3967422"/>
              <a:gd name="connsiteY17" fmla="*/ 2170323 h 3690651"/>
              <a:gd name="connsiteX18" fmla="*/ 44067 w 3967422"/>
              <a:gd name="connsiteY18" fmla="*/ 1994053 h 3690651"/>
              <a:gd name="connsiteX19" fmla="*/ 55084 w 3967422"/>
              <a:gd name="connsiteY19" fmla="*/ 1961003 h 3690651"/>
              <a:gd name="connsiteX20" fmla="*/ 88135 w 3967422"/>
              <a:gd name="connsiteY20" fmla="*/ 1927952 h 3690651"/>
              <a:gd name="connsiteX21" fmla="*/ 121185 w 3967422"/>
              <a:gd name="connsiteY21" fmla="*/ 1905918 h 3690651"/>
              <a:gd name="connsiteX22" fmla="*/ 132202 w 3967422"/>
              <a:gd name="connsiteY22" fmla="*/ 1740665 h 3690651"/>
              <a:gd name="connsiteX23" fmla="*/ 88135 w 3967422"/>
              <a:gd name="connsiteY23" fmla="*/ 1674564 h 3690651"/>
              <a:gd name="connsiteX24" fmla="*/ 77118 w 3967422"/>
              <a:gd name="connsiteY24" fmla="*/ 1641513 h 3690651"/>
              <a:gd name="connsiteX25" fmla="*/ 33050 w 3967422"/>
              <a:gd name="connsiteY25" fmla="*/ 1575412 h 3690651"/>
              <a:gd name="connsiteX26" fmla="*/ 44067 w 3967422"/>
              <a:gd name="connsiteY26" fmla="*/ 1465244 h 3690651"/>
              <a:gd name="connsiteX27" fmla="*/ 110168 w 3967422"/>
              <a:gd name="connsiteY27" fmla="*/ 1443210 h 3690651"/>
              <a:gd name="connsiteX28" fmla="*/ 143219 w 3967422"/>
              <a:gd name="connsiteY28" fmla="*/ 1410159 h 3690651"/>
              <a:gd name="connsiteX29" fmla="*/ 176270 w 3967422"/>
              <a:gd name="connsiteY29" fmla="*/ 1388125 h 3690651"/>
              <a:gd name="connsiteX30" fmla="*/ 198303 w 3967422"/>
              <a:gd name="connsiteY30" fmla="*/ 1355075 h 3690651"/>
              <a:gd name="connsiteX31" fmla="*/ 187286 w 3967422"/>
              <a:gd name="connsiteY31" fmla="*/ 1057619 h 3690651"/>
              <a:gd name="connsiteX32" fmla="*/ 176270 w 3967422"/>
              <a:gd name="connsiteY32" fmla="*/ 1013552 h 3690651"/>
              <a:gd name="connsiteX33" fmla="*/ 154236 w 3967422"/>
              <a:gd name="connsiteY33" fmla="*/ 870333 h 3690651"/>
              <a:gd name="connsiteX34" fmla="*/ 165253 w 3967422"/>
              <a:gd name="connsiteY34" fmla="*/ 661012 h 3690651"/>
              <a:gd name="connsiteX35" fmla="*/ 176270 w 3967422"/>
              <a:gd name="connsiteY35" fmla="*/ 616945 h 3690651"/>
              <a:gd name="connsiteX36" fmla="*/ 198303 w 3967422"/>
              <a:gd name="connsiteY36" fmla="*/ 583894 h 3690651"/>
              <a:gd name="connsiteX37" fmla="*/ 209320 w 3967422"/>
              <a:gd name="connsiteY37" fmla="*/ 550844 h 3690651"/>
              <a:gd name="connsiteX38" fmla="*/ 231354 w 3967422"/>
              <a:gd name="connsiteY38" fmla="*/ 517793 h 3690651"/>
              <a:gd name="connsiteX39" fmla="*/ 242371 w 3967422"/>
              <a:gd name="connsiteY39" fmla="*/ 484742 h 3690651"/>
              <a:gd name="connsiteX40" fmla="*/ 308472 w 3967422"/>
              <a:gd name="connsiteY40" fmla="*/ 418641 h 3690651"/>
              <a:gd name="connsiteX41" fmla="*/ 341523 w 3967422"/>
              <a:gd name="connsiteY41" fmla="*/ 385591 h 3690651"/>
              <a:gd name="connsiteX42" fmla="*/ 407624 w 3967422"/>
              <a:gd name="connsiteY42" fmla="*/ 363557 h 3690651"/>
              <a:gd name="connsiteX43" fmla="*/ 440674 w 3967422"/>
              <a:gd name="connsiteY43" fmla="*/ 352540 h 3690651"/>
              <a:gd name="connsiteX44" fmla="*/ 473725 w 3967422"/>
              <a:gd name="connsiteY44" fmla="*/ 330506 h 3690651"/>
              <a:gd name="connsiteX45" fmla="*/ 572877 w 3967422"/>
              <a:gd name="connsiteY45" fmla="*/ 297456 h 3690651"/>
              <a:gd name="connsiteX46" fmla="*/ 605927 w 3967422"/>
              <a:gd name="connsiteY46" fmla="*/ 286439 h 3690651"/>
              <a:gd name="connsiteX47" fmla="*/ 672029 w 3967422"/>
              <a:gd name="connsiteY47" fmla="*/ 242371 h 3690651"/>
              <a:gd name="connsiteX48" fmla="*/ 705079 w 3967422"/>
              <a:gd name="connsiteY48" fmla="*/ 220338 h 3690651"/>
              <a:gd name="connsiteX49" fmla="*/ 738130 w 3967422"/>
              <a:gd name="connsiteY49" fmla="*/ 209321 h 3690651"/>
              <a:gd name="connsiteX50" fmla="*/ 771180 w 3967422"/>
              <a:gd name="connsiteY50" fmla="*/ 176270 h 3690651"/>
              <a:gd name="connsiteX51" fmla="*/ 837282 w 3967422"/>
              <a:gd name="connsiteY51" fmla="*/ 154236 h 3690651"/>
              <a:gd name="connsiteX52" fmla="*/ 870332 w 3967422"/>
              <a:gd name="connsiteY52" fmla="*/ 143219 h 3690651"/>
              <a:gd name="connsiteX53" fmla="*/ 903383 w 3967422"/>
              <a:gd name="connsiteY53" fmla="*/ 121186 h 3690651"/>
              <a:gd name="connsiteX54" fmla="*/ 947450 w 3967422"/>
              <a:gd name="connsiteY54" fmla="*/ 110169 h 3690651"/>
              <a:gd name="connsiteX55" fmla="*/ 1101686 w 3967422"/>
              <a:gd name="connsiteY55" fmla="*/ 88135 h 3690651"/>
              <a:gd name="connsiteX56" fmla="*/ 1344058 w 3967422"/>
              <a:gd name="connsiteY56" fmla="*/ 110169 h 3690651"/>
              <a:gd name="connsiteX57" fmla="*/ 1476260 w 3967422"/>
              <a:gd name="connsiteY57" fmla="*/ 132203 h 3690651"/>
              <a:gd name="connsiteX58" fmla="*/ 1542361 w 3967422"/>
              <a:gd name="connsiteY58" fmla="*/ 143219 h 3690651"/>
              <a:gd name="connsiteX59" fmla="*/ 1817783 w 3967422"/>
              <a:gd name="connsiteY59" fmla="*/ 132203 h 3690651"/>
              <a:gd name="connsiteX60" fmla="*/ 1850833 w 3967422"/>
              <a:gd name="connsiteY60" fmla="*/ 110169 h 3690651"/>
              <a:gd name="connsiteX61" fmla="*/ 1883884 w 3967422"/>
              <a:gd name="connsiteY61" fmla="*/ 99152 h 3690651"/>
              <a:gd name="connsiteX62" fmla="*/ 1927952 w 3967422"/>
              <a:gd name="connsiteY62" fmla="*/ 77118 h 3690651"/>
              <a:gd name="connsiteX63" fmla="*/ 2016086 w 3967422"/>
              <a:gd name="connsiteY63" fmla="*/ 55084 h 3690651"/>
              <a:gd name="connsiteX64" fmla="*/ 2082188 w 3967422"/>
              <a:gd name="connsiteY64" fmla="*/ 33051 h 3690651"/>
              <a:gd name="connsiteX65" fmla="*/ 2137272 w 3967422"/>
              <a:gd name="connsiteY65" fmla="*/ 22034 h 3690651"/>
              <a:gd name="connsiteX66" fmla="*/ 2225407 w 3967422"/>
              <a:gd name="connsiteY66" fmla="*/ 0 h 3690651"/>
              <a:gd name="connsiteX67" fmla="*/ 2489812 w 3967422"/>
              <a:gd name="connsiteY67" fmla="*/ 11017 h 3690651"/>
              <a:gd name="connsiteX68" fmla="*/ 2522862 w 3967422"/>
              <a:gd name="connsiteY68" fmla="*/ 22034 h 3690651"/>
              <a:gd name="connsiteX69" fmla="*/ 2588964 w 3967422"/>
              <a:gd name="connsiteY69" fmla="*/ 66101 h 3690651"/>
              <a:gd name="connsiteX70" fmla="*/ 2677099 w 3967422"/>
              <a:gd name="connsiteY70" fmla="*/ 143219 h 3690651"/>
              <a:gd name="connsiteX71" fmla="*/ 2743200 w 3967422"/>
              <a:gd name="connsiteY71" fmla="*/ 165253 h 3690651"/>
              <a:gd name="connsiteX72" fmla="*/ 2776250 w 3967422"/>
              <a:gd name="connsiteY72" fmla="*/ 176270 h 3690651"/>
              <a:gd name="connsiteX73" fmla="*/ 3194891 w 3967422"/>
              <a:gd name="connsiteY73" fmla="*/ 176270 h 3690651"/>
              <a:gd name="connsiteX74" fmla="*/ 3227942 w 3967422"/>
              <a:gd name="connsiteY74" fmla="*/ 198304 h 3690651"/>
              <a:gd name="connsiteX75" fmla="*/ 3294043 w 3967422"/>
              <a:gd name="connsiteY75" fmla="*/ 231354 h 3690651"/>
              <a:gd name="connsiteX76" fmla="*/ 3327094 w 3967422"/>
              <a:gd name="connsiteY76" fmla="*/ 264405 h 3690651"/>
              <a:gd name="connsiteX77" fmla="*/ 3371161 w 3967422"/>
              <a:gd name="connsiteY77" fmla="*/ 286439 h 3690651"/>
              <a:gd name="connsiteX78" fmla="*/ 3415229 w 3967422"/>
              <a:gd name="connsiteY78" fmla="*/ 330506 h 3690651"/>
              <a:gd name="connsiteX79" fmla="*/ 3448279 w 3967422"/>
              <a:gd name="connsiteY79" fmla="*/ 352540 h 3690651"/>
              <a:gd name="connsiteX80" fmla="*/ 3503364 w 3967422"/>
              <a:gd name="connsiteY80" fmla="*/ 429658 h 3690651"/>
              <a:gd name="connsiteX81" fmla="*/ 3547431 w 3967422"/>
              <a:gd name="connsiteY81" fmla="*/ 495759 h 3690651"/>
              <a:gd name="connsiteX82" fmla="*/ 3558448 w 3967422"/>
              <a:gd name="connsiteY82" fmla="*/ 539827 h 3690651"/>
              <a:gd name="connsiteX83" fmla="*/ 3602515 w 3967422"/>
              <a:gd name="connsiteY83" fmla="*/ 605928 h 3690651"/>
              <a:gd name="connsiteX84" fmla="*/ 3624549 w 3967422"/>
              <a:gd name="connsiteY84" fmla="*/ 638978 h 3690651"/>
              <a:gd name="connsiteX85" fmla="*/ 3668617 w 3967422"/>
              <a:gd name="connsiteY85" fmla="*/ 683046 h 3690651"/>
              <a:gd name="connsiteX86" fmla="*/ 3701667 w 3967422"/>
              <a:gd name="connsiteY86" fmla="*/ 749147 h 3690651"/>
              <a:gd name="connsiteX87" fmla="*/ 3734718 w 3967422"/>
              <a:gd name="connsiteY87" fmla="*/ 782198 h 3690651"/>
              <a:gd name="connsiteX88" fmla="*/ 3756752 w 3967422"/>
              <a:gd name="connsiteY88" fmla="*/ 848299 h 3690651"/>
              <a:gd name="connsiteX89" fmla="*/ 3778785 w 3967422"/>
              <a:gd name="connsiteY89" fmla="*/ 925417 h 3690651"/>
              <a:gd name="connsiteX90" fmla="*/ 3767768 w 3967422"/>
              <a:gd name="connsiteY90" fmla="*/ 1145754 h 3690651"/>
              <a:gd name="connsiteX91" fmla="*/ 3756752 w 3967422"/>
              <a:gd name="connsiteY91" fmla="*/ 1200839 h 3690651"/>
              <a:gd name="connsiteX92" fmla="*/ 3745735 w 3967422"/>
              <a:gd name="connsiteY92" fmla="*/ 1277957 h 3690651"/>
              <a:gd name="connsiteX93" fmla="*/ 3756752 w 3967422"/>
              <a:gd name="connsiteY93" fmla="*/ 1465244 h 3690651"/>
              <a:gd name="connsiteX94" fmla="*/ 3778785 w 3967422"/>
              <a:gd name="connsiteY94" fmla="*/ 1597446 h 3690651"/>
              <a:gd name="connsiteX95" fmla="*/ 3789802 w 3967422"/>
              <a:gd name="connsiteY95" fmla="*/ 1718631 h 3690651"/>
              <a:gd name="connsiteX96" fmla="*/ 3811836 w 3967422"/>
              <a:gd name="connsiteY96" fmla="*/ 1784733 h 3690651"/>
              <a:gd name="connsiteX97" fmla="*/ 3800819 w 3967422"/>
              <a:gd name="connsiteY97" fmla="*/ 1938969 h 3690651"/>
              <a:gd name="connsiteX98" fmla="*/ 3778785 w 3967422"/>
              <a:gd name="connsiteY98" fmla="*/ 2005070 h 3690651"/>
              <a:gd name="connsiteX99" fmla="*/ 3767768 w 3967422"/>
              <a:gd name="connsiteY99" fmla="*/ 2038121 h 3690651"/>
              <a:gd name="connsiteX100" fmla="*/ 3778785 w 3967422"/>
              <a:gd name="connsiteY100" fmla="*/ 2280492 h 3690651"/>
              <a:gd name="connsiteX101" fmla="*/ 3789802 w 3967422"/>
              <a:gd name="connsiteY101" fmla="*/ 2324559 h 3690651"/>
              <a:gd name="connsiteX102" fmla="*/ 3833870 w 3967422"/>
              <a:gd name="connsiteY102" fmla="*/ 2390660 h 3690651"/>
              <a:gd name="connsiteX103" fmla="*/ 3855903 w 3967422"/>
              <a:gd name="connsiteY103" fmla="*/ 2423711 h 3690651"/>
              <a:gd name="connsiteX104" fmla="*/ 3877937 w 3967422"/>
              <a:gd name="connsiteY104" fmla="*/ 2467778 h 3690651"/>
              <a:gd name="connsiteX105" fmla="*/ 3899971 w 3967422"/>
              <a:gd name="connsiteY105" fmla="*/ 2500829 h 3690651"/>
              <a:gd name="connsiteX106" fmla="*/ 3910988 w 3967422"/>
              <a:gd name="connsiteY106" fmla="*/ 2533880 h 3690651"/>
              <a:gd name="connsiteX107" fmla="*/ 3933021 w 3967422"/>
              <a:gd name="connsiteY107" fmla="*/ 2566930 h 3690651"/>
              <a:gd name="connsiteX108" fmla="*/ 3955055 w 3967422"/>
              <a:gd name="connsiteY108" fmla="*/ 2633031 h 3690651"/>
              <a:gd name="connsiteX109" fmla="*/ 3955055 w 3967422"/>
              <a:gd name="connsiteY109" fmla="*/ 2831335 h 3690651"/>
              <a:gd name="connsiteX110" fmla="*/ 3933021 w 3967422"/>
              <a:gd name="connsiteY110" fmla="*/ 2908453 h 3690651"/>
              <a:gd name="connsiteX111" fmla="*/ 3866920 w 3967422"/>
              <a:gd name="connsiteY111" fmla="*/ 2952521 h 3690651"/>
              <a:gd name="connsiteX112" fmla="*/ 3833870 w 3967422"/>
              <a:gd name="connsiteY112" fmla="*/ 2974554 h 3690651"/>
              <a:gd name="connsiteX113" fmla="*/ 3767768 w 3967422"/>
              <a:gd name="connsiteY113" fmla="*/ 2996588 h 3690651"/>
              <a:gd name="connsiteX114" fmla="*/ 3745735 w 3967422"/>
              <a:gd name="connsiteY114" fmla="*/ 3029639 h 3690651"/>
              <a:gd name="connsiteX115" fmla="*/ 3712684 w 3967422"/>
              <a:gd name="connsiteY115" fmla="*/ 3062689 h 3690651"/>
              <a:gd name="connsiteX116" fmla="*/ 3690650 w 3967422"/>
              <a:gd name="connsiteY116" fmla="*/ 3139807 h 3690651"/>
              <a:gd name="connsiteX117" fmla="*/ 3668617 w 3967422"/>
              <a:gd name="connsiteY117" fmla="*/ 3205909 h 3690651"/>
              <a:gd name="connsiteX118" fmla="*/ 3635566 w 3967422"/>
              <a:gd name="connsiteY118" fmla="*/ 3294044 h 3690651"/>
              <a:gd name="connsiteX119" fmla="*/ 3558448 w 3967422"/>
              <a:gd name="connsiteY119" fmla="*/ 3338111 h 3690651"/>
              <a:gd name="connsiteX120" fmla="*/ 3525397 w 3967422"/>
              <a:gd name="connsiteY120" fmla="*/ 3349128 h 3690651"/>
              <a:gd name="connsiteX121" fmla="*/ 3227942 w 3967422"/>
              <a:gd name="connsiteY121" fmla="*/ 3360145 h 3690651"/>
              <a:gd name="connsiteX122" fmla="*/ 2996588 w 3967422"/>
              <a:gd name="connsiteY122" fmla="*/ 3360145 h 3690651"/>
              <a:gd name="connsiteX123" fmla="*/ 2886419 w 3967422"/>
              <a:gd name="connsiteY123" fmla="*/ 3316077 h 3690651"/>
              <a:gd name="connsiteX124" fmla="*/ 2853368 w 3967422"/>
              <a:gd name="connsiteY124" fmla="*/ 3305060 h 3690651"/>
              <a:gd name="connsiteX125" fmla="*/ 2743200 w 3967422"/>
              <a:gd name="connsiteY125" fmla="*/ 3327094 h 3690651"/>
              <a:gd name="connsiteX126" fmla="*/ 2710149 w 3967422"/>
              <a:gd name="connsiteY126" fmla="*/ 3360145 h 3690651"/>
              <a:gd name="connsiteX127" fmla="*/ 2644048 w 3967422"/>
              <a:gd name="connsiteY127" fmla="*/ 3393195 h 3690651"/>
              <a:gd name="connsiteX128" fmla="*/ 2577947 w 3967422"/>
              <a:gd name="connsiteY128" fmla="*/ 3426246 h 3690651"/>
              <a:gd name="connsiteX129" fmla="*/ 2236424 w 3967422"/>
              <a:gd name="connsiteY129" fmla="*/ 3437263 h 3690651"/>
              <a:gd name="connsiteX130" fmla="*/ 2192356 w 3967422"/>
              <a:gd name="connsiteY130" fmla="*/ 3481330 h 3690651"/>
              <a:gd name="connsiteX131" fmla="*/ 2159306 w 3967422"/>
              <a:gd name="connsiteY131" fmla="*/ 3503364 h 3690651"/>
              <a:gd name="connsiteX132" fmla="*/ 2115238 w 3967422"/>
              <a:gd name="connsiteY132" fmla="*/ 3569465 h 3690651"/>
              <a:gd name="connsiteX133" fmla="*/ 1983036 w 3967422"/>
              <a:gd name="connsiteY133" fmla="*/ 3602516 h 3690651"/>
              <a:gd name="connsiteX134" fmla="*/ 1949985 w 3967422"/>
              <a:gd name="connsiteY134" fmla="*/ 3624550 h 3690651"/>
              <a:gd name="connsiteX135" fmla="*/ 1883884 w 3967422"/>
              <a:gd name="connsiteY135" fmla="*/ 3646583 h 3690651"/>
              <a:gd name="connsiteX136" fmla="*/ 1861850 w 3967422"/>
              <a:gd name="connsiteY136" fmla="*/ 3679634 h 3690651"/>
              <a:gd name="connsiteX137" fmla="*/ 1806766 w 3967422"/>
              <a:gd name="connsiteY137" fmla="*/ 3690651 h 3690651"/>
              <a:gd name="connsiteX138" fmla="*/ 1586429 w 3967422"/>
              <a:gd name="connsiteY138" fmla="*/ 3679634 h 3690651"/>
              <a:gd name="connsiteX139" fmla="*/ 1542361 w 3967422"/>
              <a:gd name="connsiteY139" fmla="*/ 3657600 h 3690651"/>
              <a:gd name="connsiteX140" fmla="*/ 1509311 w 3967422"/>
              <a:gd name="connsiteY140" fmla="*/ 3635566 h 3690651"/>
              <a:gd name="connsiteX141" fmla="*/ 1476260 w 3967422"/>
              <a:gd name="connsiteY141" fmla="*/ 3624550 h 3690651"/>
              <a:gd name="connsiteX142" fmla="*/ 1432192 w 3967422"/>
              <a:gd name="connsiteY142" fmla="*/ 3602516 h 3690651"/>
              <a:gd name="connsiteX143" fmla="*/ 1377108 w 3967422"/>
              <a:gd name="connsiteY143" fmla="*/ 3569465 h 3690651"/>
              <a:gd name="connsiteX144" fmla="*/ 1344058 w 3967422"/>
              <a:gd name="connsiteY144" fmla="*/ 3558448 h 3690651"/>
              <a:gd name="connsiteX145" fmla="*/ 1211855 w 3967422"/>
              <a:gd name="connsiteY145" fmla="*/ 3536415 h 3690651"/>
              <a:gd name="connsiteX146" fmla="*/ 1145754 w 3967422"/>
              <a:gd name="connsiteY146" fmla="*/ 3514381 h 3690651"/>
              <a:gd name="connsiteX147" fmla="*/ 738130 w 3967422"/>
              <a:gd name="connsiteY147" fmla="*/ 3492347 h 3690651"/>
              <a:gd name="connsiteX148" fmla="*/ 683045 w 3967422"/>
              <a:gd name="connsiteY148" fmla="*/ 3426246 h 3690651"/>
              <a:gd name="connsiteX149" fmla="*/ 661012 w 3967422"/>
              <a:gd name="connsiteY149" fmla="*/ 3360145 h 3690651"/>
              <a:gd name="connsiteX150" fmla="*/ 627961 w 3967422"/>
              <a:gd name="connsiteY150" fmla="*/ 3294044 h 3690651"/>
              <a:gd name="connsiteX151" fmla="*/ 561860 w 3967422"/>
              <a:gd name="connsiteY151" fmla="*/ 3260993 h 3690651"/>
              <a:gd name="connsiteX152" fmla="*/ 550843 w 3967422"/>
              <a:gd name="connsiteY152" fmla="*/ 3283027 h 369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3967422" h="3690651">
                <a:moveTo>
                  <a:pt x="550843" y="3283027"/>
                </a:moveTo>
                <a:lnTo>
                  <a:pt x="550843" y="3283027"/>
                </a:lnTo>
                <a:cubicBezTo>
                  <a:pt x="517792" y="3286699"/>
                  <a:pt x="484945" y="3294044"/>
                  <a:pt x="451691" y="3294044"/>
                </a:cubicBezTo>
                <a:cubicBezTo>
                  <a:pt x="424001" y="3294044"/>
                  <a:pt x="407869" y="3272133"/>
                  <a:pt x="385590" y="3260993"/>
                </a:cubicBezTo>
                <a:cubicBezTo>
                  <a:pt x="358848" y="3247622"/>
                  <a:pt x="325111" y="3246502"/>
                  <a:pt x="297455" y="3238959"/>
                </a:cubicBezTo>
                <a:cubicBezTo>
                  <a:pt x="275048" y="3232848"/>
                  <a:pt x="250679" y="3229808"/>
                  <a:pt x="231354" y="3216925"/>
                </a:cubicBezTo>
                <a:lnTo>
                  <a:pt x="165253" y="3172858"/>
                </a:lnTo>
                <a:cubicBezTo>
                  <a:pt x="144870" y="3142284"/>
                  <a:pt x="134938" y="3135414"/>
                  <a:pt x="132202" y="3095740"/>
                </a:cubicBezTo>
                <a:cubicBezTo>
                  <a:pt x="111892" y="2801245"/>
                  <a:pt x="198897" y="2872127"/>
                  <a:pt x="88135" y="2798284"/>
                </a:cubicBezTo>
                <a:cubicBezTo>
                  <a:pt x="80790" y="2787267"/>
                  <a:pt x="74577" y="2775406"/>
                  <a:pt x="66101" y="2765234"/>
                </a:cubicBezTo>
                <a:cubicBezTo>
                  <a:pt x="56127" y="2753265"/>
                  <a:pt x="40616" y="2745803"/>
                  <a:pt x="33050" y="2732183"/>
                </a:cubicBezTo>
                <a:cubicBezTo>
                  <a:pt x="21771" y="2711880"/>
                  <a:pt x="18361" y="2688116"/>
                  <a:pt x="11017" y="2666082"/>
                </a:cubicBezTo>
                <a:lnTo>
                  <a:pt x="0" y="2633031"/>
                </a:lnTo>
                <a:cubicBezTo>
                  <a:pt x="3672" y="2596308"/>
                  <a:pt x="6140" y="2559445"/>
                  <a:pt x="11017" y="2522863"/>
                </a:cubicBezTo>
                <a:cubicBezTo>
                  <a:pt x="15868" y="2486480"/>
                  <a:pt x="17841" y="2460953"/>
                  <a:pt x="44067" y="2434728"/>
                </a:cubicBezTo>
                <a:cubicBezTo>
                  <a:pt x="53430" y="2425365"/>
                  <a:pt x="66101" y="2420039"/>
                  <a:pt x="77118" y="2412694"/>
                </a:cubicBezTo>
                <a:cubicBezTo>
                  <a:pt x="69728" y="2324018"/>
                  <a:pt x="75153" y="2303321"/>
                  <a:pt x="55084" y="2236424"/>
                </a:cubicBezTo>
                <a:cubicBezTo>
                  <a:pt x="48410" y="2214178"/>
                  <a:pt x="33050" y="2170323"/>
                  <a:pt x="33050" y="2170323"/>
                </a:cubicBezTo>
                <a:cubicBezTo>
                  <a:pt x="36722" y="2111566"/>
                  <a:pt x="37904" y="2052601"/>
                  <a:pt x="44067" y="1994053"/>
                </a:cubicBezTo>
                <a:cubicBezTo>
                  <a:pt x="45283" y="1982504"/>
                  <a:pt x="48642" y="1970665"/>
                  <a:pt x="55084" y="1961003"/>
                </a:cubicBezTo>
                <a:cubicBezTo>
                  <a:pt x="63727" y="1948039"/>
                  <a:pt x="76166" y="1937926"/>
                  <a:pt x="88135" y="1927952"/>
                </a:cubicBezTo>
                <a:cubicBezTo>
                  <a:pt x="98307" y="1919476"/>
                  <a:pt x="110168" y="1913263"/>
                  <a:pt x="121185" y="1905918"/>
                </a:cubicBezTo>
                <a:cubicBezTo>
                  <a:pt x="144249" y="1836726"/>
                  <a:pt x="159366" y="1822156"/>
                  <a:pt x="132202" y="1740665"/>
                </a:cubicBezTo>
                <a:cubicBezTo>
                  <a:pt x="123828" y="1715543"/>
                  <a:pt x="96509" y="1699686"/>
                  <a:pt x="88135" y="1674564"/>
                </a:cubicBezTo>
                <a:cubicBezTo>
                  <a:pt x="84463" y="1663547"/>
                  <a:pt x="82758" y="1651665"/>
                  <a:pt x="77118" y="1641513"/>
                </a:cubicBezTo>
                <a:cubicBezTo>
                  <a:pt x="64257" y="1618364"/>
                  <a:pt x="33050" y="1575412"/>
                  <a:pt x="33050" y="1575412"/>
                </a:cubicBezTo>
                <a:cubicBezTo>
                  <a:pt x="36722" y="1538689"/>
                  <a:pt x="25471" y="1497122"/>
                  <a:pt x="44067" y="1465244"/>
                </a:cubicBezTo>
                <a:cubicBezTo>
                  <a:pt x="55770" y="1445182"/>
                  <a:pt x="110168" y="1443210"/>
                  <a:pt x="110168" y="1443210"/>
                </a:cubicBezTo>
                <a:cubicBezTo>
                  <a:pt x="121185" y="1432193"/>
                  <a:pt x="131250" y="1420133"/>
                  <a:pt x="143219" y="1410159"/>
                </a:cubicBezTo>
                <a:cubicBezTo>
                  <a:pt x="153391" y="1401682"/>
                  <a:pt x="166907" y="1397488"/>
                  <a:pt x="176270" y="1388125"/>
                </a:cubicBezTo>
                <a:cubicBezTo>
                  <a:pt x="185632" y="1378763"/>
                  <a:pt x="190959" y="1366092"/>
                  <a:pt x="198303" y="1355075"/>
                </a:cubicBezTo>
                <a:cubicBezTo>
                  <a:pt x="194631" y="1255923"/>
                  <a:pt x="193674" y="1156633"/>
                  <a:pt x="187286" y="1057619"/>
                </a:cubicBezTo>
                <a:cubicBezTo>
                  <a:pt x="186311" y="1042509"/>
                  <a:pt x="179239" y="1028399"/>
                  <a:pt x="176270" y="1013552"/>
                </a:cubicBezTo>
                <a:cubicBezTo>
                  <a:pt x="168626" y="975332"/>
                  <a:pt x="159528" y="907378"/>
                  <a:pt x="154236" y="870333"/>
                </a:cubicBezTo>
                <a:cubicBezTo>
                  <a:pt x="157908" y="800559"/>
                  <a:pt x="159200" y="730620"/>
                  <a:pt x="165253" y="661012"/>
                </a:cubicBezTo>
                <a:cubicBezTo>
                  <a:pt x="166565" y="645928"/>
                  <a:pt x="170306" y="630862"/>
                  <a:pt x="176270" y="616945"/>
                </a:cubicBezTo>
                <a:cubicBezTo>
                  <a:pt x="181486" y="604775"/>
                  <a:pt x="192382" y="595737"/>
                  <a:pt x="198303" y="583894"/>
                </a:cubicBezTo>
                <a:cubicBezTo>
                  <a:pt x="203496" y="573507"/>
                  <a:pt x="204127" y="561231"/>
                  <a:pt x="209320" y="550844"/>
                </a:cubicBezTo>
                <a:cubicBezTo>
                  <a:pt x="215242" y="539001"/>
                  <a:pt x="225433" y="529636"/>
                  <a:pt x="231354" y="517793"/>
                </a:cubicBezTo>
                <a:cubicBezTo>
                  <a:pt x="236547" y="507406"/>
                  <a:pt x="235241" y="493909"/>
                  <a:pt x="242371" y="484742"/>
                </a:cubicBezTo>
                <a:cubicBezTo>
                  <a:pt x="261502" y="460146"/>
                  <a:pt x="286438" y="440675"/>
                  <a:pt x="308472" y="418641"/>
                </a:cubicBezTo>
                <a:cubicBezTo>
                  <a:pt x="319489" y="407624"/>
                  <a:pt x="326742" y="390518"/>
                  <a:pt x="341523" y="385591"/>
                </a:cubicBezTo>
                <a:lnTo>
                  <a:pt x="407624" y="363557"/>
                </a:lnTo>
                <a:cubicBezTo>
                  <a:pt x="418641" y="359885"/>
                  <a:pt x="431012" y="358982"/>
                  <a:pt x="440674" y="352540"/>
                </a:cubicBezTo>
                <a:cubicBezTo>
                  <a:pt x="451691" y="345195"/>
                  <a:pt x="461625" y="335884"/>
                  <a:pt x="473725" y="330506"/>
                </a:cubicBezTo>
                <a:cubicBezTo>
                  <a:pt x="473755" y="330492"/>
                  <a:pt x="556336" y="302970"/>
                  <a:pt x="572877" y="297456"/>
                </a:cubicBezTo>
                <a:cubicBezTo>
                  <a:pt x="583894" y="293784"/>
                  <a:pt x="596265" y="292881"/>
                  <a:pt x="605927" y="286439"/>
                </a:cubicBezTo>
                <a:lnTo>
                  <a:pt x="672029" y="242371"/>
                </a:lnTo>
                <a:cubicBezTo>
                  <a:pt x="683046" y="235027"/>
                  <a:pt x="692518" y="224525"/>
                  <a:pt x="705079" y="220338"/>
                </a:cubicBezTo>
                <a:lnTo>
                  <a:pt x="738130" y="209321"/>
                </a:lnTo>
                <a:cubicBezTo>
                  <a:pt x="749147" y="198304"/>
                  <a:pt x="757561" y="183836"/>
                  <a:pt x="771180" y="176270"/>
                </a:cubicBezTo>
                <a:cubicBezTo>
                  <a:pt x="791483" y="164990"/>
                  <a:pt x="815248" y="161581"/>
                  <a:pt x="837282" y="154236"/>
                </a:cubicBezTo>
                <a:cubicBezTo>
                  <a:pt x="848299" y="150564"/>
                  <a:pt x="860670" y="149660"/>
                  <a:pt x="870332" y="143219"/>
                </a:cubicBezTo>
                <a:cubicBezTo>
                  <a:pt x="881349" y="135875"/>
                  <a:pt x="891213" y="126402"/>
                  <a:pt x="903383" y="121186"/>
                </a:cubicBezTo>
                <a:cubicBezTo>
                  <a:pt x="917300" y="115222"/>
                  <a:pt x="932669" y="113454"/>
                  <a:pt x="947450" y="110169"/>
                </a:cubicBezTo>
                <a:cubicBezTo>
                  <a:pt x="1017603" y="94579"/>
                  <a:pt x="1015074" y="97759"/>
                  <a:pt x="1101686" y="88135"/>
                </a:cubicBezTo>
                <a:cubicBezTo>
                  <a:pt x="1385412" y="104825"/>
                  <a:pt x="1204371" y="85518"/>
                  <a:pt x="1344058" y="110169"/>
                </a:cubicBezTo>
                <a:lnTo>
                  <a:pt x="1476260" y="132203"/>
                </a:lnTo>
                <a:lnTo>
                  <a:pt x="1542361" y="143219"/>
                </a:lnTo>
                <a:cubicBezTo>
                  <a:pt x="1634168" y="139547"/>
                  <a:pt x="1726425" y="141991"/>
                  <a:pt x="1817783" y="132203"/>
                </a:cubicBezTo>
                <a:cubicBezTo>
                  <a:pt x="1830948" y="130792"/>
                  <a:pt x="1838990" y="116090"/>
                  <a:pt x="1850833" y="110169"/>
                </a:cubicBezTo>
                <a:cubicBezTo>
                  <a:pt x="1861220" y="104975"/>
                  <a:pt x="1873210" y="103727"/>
                  <a:pt x="1883884" y="99152"/>
                </a:cubicBezTo>
                <a:cubicBezTo>
                  <a:pt x="1898979" y="92683"/>
                  <a:pt x="1912857" y="83587"/>
                  <a:pt x="1927952" y="77118"/>
                </a:cubicBezTo>
                <a:cubicBezTo>
                  <a:pt x="1966950" y="60404"/>
                  <a:pt x="1968667" y="68016"/>
                  <a:pt x="2016086" y="55084"/>
                </a:cubicBezTo>
                <a:cubicBezTo>
                  <a:pt x="2038493" y="48973"/>
                  <a:pt x="2059413" y="37606"/>
                  <a:pt x="2082188" y="33051"/>
                </a:cubicBezTo>
                <a:cubicBezTo>
                  <a:pt x="2100549" y="29379"/>
                  <a:pt x="2119106" y="26576"/>
                  <a:pt x="2137272" y="22034"/>
                </a:cubicBezTo>
                <a:cubicBezTo>
                  <a:pt x="2272777" y="-11843"/>
                  <a:pt x="2022379" y="40606"/>
                  <a:pt x="2225407" y="0"/>
                </a:cubicBezTo>
                <a:cubicBezTo>
                  <a:pt x="2313542" y="3672"/>
                  <a:pt x="2401842" y="4501"/>
                  <a:pt x="2489812" y="11017"/>
                </a:cubicBezTo>
                <a:cubicBezTo>
                  <a:pt x="2501393" y="11875"/>
                  <a:pt x="2513200" y="15593"/>
                  <a:pt x="2522862" y="22034"/>
                </a:cubicBezTo>
                <a:cubicBezTo>
                  <a:pt x="2605385" y="77049"/>
                  <a:pt x="2510378" y="39906"/>
                  <a:pt x="2588964" y="66101"/>
                </a:cubicBezTo>
                <a:cubicBezTo>
                  <a:pt x="2646515" y="152429"/>
                  <a:pt x="2604433" y="121420"/>
                  <a:pt x="2677099" y="143219"/>
                </a:cubicBezTo>
                <a:cubicBezTo>
                  <a:pt x="2699345" y="149893"/>
                  <a:pt x="2721166" y="157908"/>
                  <a:pt x="2743200" y="165253"/>
                </a:cubicBezTo>
                <a:lnTo>
                  <a:pt x="2776250" y="176270"/>
                </a:lnTo>
                <a:cubicBezTo>
                  <a:pt x="2902897" y="170764"/>
                  <a:pt x="3064062" y="154465"/>
                  <a:pt x="3194891" y="176270"/>
                </a:cubicBezTo>
                <a:cubicBezTo>
                  <a:pt x="3207952" y="178447"/>
                  <a:pt x="3216099" y="192382"/>
                  <a:pt x="3227942" y="198304"/>
                </a:cubicBezTo>
                <a:cubicBezTo>
                  <a:pt x="3277626" y="223146"/>
                  <a:pt x="3246686" y="191890"/>
                  <a:pt x="3294043" y="231354"/>
                </a:cubicBezTo>
                <a:cubicBezTo>
                  <a:pt x="3306012" y="241328"/>
                  <a:pt x="3314416" y="255349"/>
                  <a:pt x="3327094" y="264405"/>
                </a:cubicBezTo>
                <a:cubicBezTo>
                  <a:pt x="3340458" y="273951"/>
                  <a:pt x="3358023" y="276585"/>
                  <a:pt x="3371161" y="286439"/>
                </a:cubicBezTo>
                <a:cubicBezTo>
                  <a:pt x="3387780" y="298903"/>
                  <a:pt x="3399456" y="316987"/>
                  <a:pt x="3415229" y="330506"/>
                </a:cubicBezTo>
                <a:cubicBezTo>
                  <a:pt x="3425282" y="339123"/>
                  <a:pt x="3438917" y="343178"/>
                  <a:pt x="3448279" y="352540"/>
                </a:cubicBezTo>
                <a:cubicBezTo>
                  <a:pt x="3461947" y="366208"/>
                  <a:pt x="3490852" y="410889"/>
                  <a:pt x="3503364" y="429658"/>
                </a:cubicBezTo>
                <a:cubicBezTo>
                  <a:pt x="3537756" y="532842"/>
                  <a:pt x="3481416" y="380235"/>
                  <a:pt x="3547431" y="495759"/>
                </a:cubicBezTo>
                <a:cubicBezTo>
                  <a:pt x="3554943" y="508905"/>
                  <a:pt x="3551677" y="526284"/>
                  <a:pt x="3558448" y="539827"/>
                </a:cubicBezTo>
                <a:cubicBezTo>
                  <a:pt x="3570291" y="563512"/>
                  <a:pt x="3587826" y="583894"/>
                  <a:pt x="3602515" y="605928"/>
                </a:cubicBezTo>
                <a:cubicBezTo>
                  <a:pt x="3609860" y="616945"/>
                  <a:pt x="3615187" y="629616"/>
                  <a:pt x="3624549" y="638978"/>
                </a:cubicBezTo>
                <a:cubicBezTo>
                  <a:pt x="3639238" y="653667"/>
                  <a:pt x="3655098" y="667273"/>
                  <a:pt x="3668617" y="683046"/>
                </a:cubicBezTo>
                <a:cubicBezTo>
                  <a:pt x="3746626" y="774057"/>
                  <a:pt x="3643019" y="661176"/>
                  <a:pt x="3701667" y="749147"/>
                </a:cubicBezTo>
                <a:cubicBezTo>
                  <a:pt x="3710310" y="762111"/>
                  <a:pt x="3723701" y="771181"/>
                  <a:pt x="3734718" y="782198"/>
                </a:cubicBezTo>
                <a:cubicBezTo>
                  <a:pt x="3742063" y="804232"/>
                  <a:pt x="3751119" y="825767"/>
                  <a:pt x="3756752" y="848299"/>
                </a:cubicBezTo>
                <a:cubicBezTo>
                  <a:pt x="3770584" y="903632"/>
                  <a:pt x="3762980" y="878002"/>
                  <a:pt x="3778785" y="925417"/>
                </a:cubicBezTo>
                <a:cubicBezTo>
                  <a:pt x="3775113" y="998863"/>
                  <a:pt x="3773632" y="1072451"/>
                  <a:pt x="3767768" y="1145754"/>
                </a:cubicBezTo>
                <a:cubicBezTo>
                  <a:pt x="3766275" y="1164420"/>
                  <a:pt x="3759830" y="1182369"/>
                  <a:pt x="3756752" y="1200839"/>
                </a:cubicBezTo>
                <a:cubicBezTo>
                  <a:pt x="3752483" y="1226453"/>
                  <a:pt x="3749407" y="1252251"/>
                  <a:pt x="3745735" y="1277957"/>
                </a:cubicBezTo>
                <a:cubicBezTo>
                  <a:pt x="3749407" y="1340386"/>
                  <a:pt x="3750317" y="1403039"/>
                  <a:pt x="3756752" y="1465244"/>
                </a:cubicBezTo>
                <a:cubicBezTo>
                  <a:pt x="3761349" y="1509682"/>
                  <a:pt x="3774740" y="1552954"/>
                  <a:pt x="3778785" y="1597446"/>
                </a:cubicBezTo>
                <a:cubicBezTo>
                  <a:pt x="3782457" y="1637841"/>
                  <a:pt x="3782753" y="1678687"/>
                  <a:pt x="3789802" y="1718631"/>
                </a:cubicBezTo>
                <a:cubicBezTo>
                  <a:pt x="3793838" y="1741503"/>
                  <a:pt x="3811836" y="1784733"/>
                  <a:pt x="3811836" y="1784733"/>
                </a:cubicBezTo>
                <a:cubicBezTo>
                  <a:pt x="3808164" y="1836145"/>
                  <a:pt x="3808465" y="1887996"/>
                  <a:pt x="3800819" y="1938969"/>
                </a:cubicBezTo>
                <a:cubicBezTo>
                  <a:pt x="3797374" y="1961938"/>
                  <a:pt x="3786130" y="1983036"/>
                  <a:pt x="3778785" y="2005070"/>
                </a:cubicBezTo>
                <a:lnTo>
                  <a:pt x="3767768" y="2038121"/>
                </a:lnTo>
                <a:cubicBezTo>
                  <a:pt x="3771440" y="2118911"/>
                  <a:pt x="3772582" y="2199856"/>
                  <a:pt x="3778785" y="2280492"/>
                </a:cubicBezTo>
                <a:cubicBezTo>
                  <a:pt x="3779946" y="2295588"/>
                  <a:pt x="3783031" y="2311016"/>
                  <a:pt x="3789802" y="2324559"/>
                </a:cubicBezTo>
                <a:cubicBezTo>
                  <a:pt x="3801645" y="2348245"/>
                  <a:pt x="3819181" y="2368626"/>
                  <a:pt x="3833870" y="2390660"/>
                </a:cubicBezTo>
                <a:cubicBezTo>
                  <a:pt x="3841215" y="2401677"/>
                  <a:pt x="3849982" y="2411868"/>
                  <a:pt x="3855903" y="2423711"/>
                </a:cubicBezTo>
                <a:cubicBezTo>
                  <a:pt x="3863248" y="2438400"/>
                  <a:pt x="3869789" y="2453519"/>
                  <a:pt x="3877937" y="2467778"/>
                </a:cubicBezTo>
                <a:cubicBezTo>
                  <a:pt x="3884506" y="2479274"/>
                  <a:pt x="3894050" y="2488986"/>
                  <a:pt x="3899971" y="2500829"/>
                </a:cubicBezTo>
                <a:cubicBezTo>
                  <a:pt x="3905164" y="2511216"/>
                  <a:pt x="3905795" y="2523493"/>
                  <a:pt x="3910988" y="2533880"/>
                </a:cubicBezTo>
                <a:cubicBezTo>
                  <a:pt x="3916909" y="2545723"/>
                  <a:pt x="3927644" y="2554831"/>
                  <a:pt x="3933021" y="2566930"/>
                </a:cubicBezTo>
                <a:cubicBezTo>
                  <a:pt x="3942454" y="2588154"/>
                  <a:pt x="3955055" y="2633031"/>
                  <a:pt x="3955055" y="2633031"/>
                </a:cubicBezTo>
                <a:cubicBezTo>
                  <a:pt x="3971484" y="2731605"/>
                  <a:pt x="3971605" y="2698938"/>
                  <a:pt x="3955055" y="2831335"/>
                </a:cubicBezTo>
                <a:cubicBezTo>
                  <a:pt x="3955014" y="2831662"/>
                  <a:pt x="3938248" y="2903226"/>
                  <a:pt x="3933021" y="2908453"/>
                </a:cubicBezTo>
                <a:cubicBezTo>
                  <a:pt x="3914296" y="2927178"/>
                  <a:pt x="3888954" y="2937832"/>
                  <a:pt x="3866920" y="2952521"/>
                </a:cubicBezTo>
                <a:cubicBezTo>
                  <a:pt x="3855903" y="2959865"/>
                  <a:pt x="3846431" y="2970367"/>
                  <a:pt x="3833870" y="2974554"/>
                </a:cubicBezTo>
                <a:lnTo>
                  <a:pt x="3767768" y="2996588"/>
                </a:lnTo>
                <a:cubicBezTo>
                  <a:pt x="3760424" y="3007605"/>
                  <a:pt x="3754211" y="3019467"/>
                  <a:pt x="3745735" y="3029639"/>
                </a:cubicBezTo>
                <a:cubicBezTo>
                  <a:pt x="3735761" y="3041608"/>
                  <a:pt x="3721326" y="3049726"/>
                  <a:pt x="3712684" y="3062689"/>
                </a:cubicBezTo>
                <a:cubicBezTo>
                  <a:pt x="3705953" y="3072786"/>
                  <a:pt x="3692653" y="3133130"/>
                  <a:pt x="3690650" y="3139807"/>
                </a:cubicBezTo>
                <a:cubicBezTo>
                  <a:pt x="3683976" y="3162053"/>
                  <a:pt x="3673172" y="3183134"/>
                  <a:pt x="3668617" y="3205909"/>
                </a:cubicBezTo>
                <a:cubicBezTo>
                  <a:pt x="3660735" y="3245320"/>
                  <a:pt x="3663934" y="3265677"/>
                  <a:pt x="3635566" y="3294044"/>
                </a:cubicBezTo>
                <a:cubicBezTo>
                  <a:pt x="3621738" y="3307871"/>
                  <a:pt x="3573565" y="3331632"/>
                  <a:pt x="3558448" y="3338111"/>
                </a:cubicBezTo>
                <a:cubicBezTo>
                  <a:pt x="3547774" y="3342686"/>
                  <a:pt x="3536984" y="3348356"/>
                  <a:pt x="3525397" y="3349128"/>
                </a:cubicBezTo>
                <a:cubicBezTo>
                  <a:pt x="3426397" y="3355728"/>
                  <a:pt x="3327094" y="3356473"/>
                  <a:pt x="3227942" y="3360145"/>
                </a:cubicBezTo>
                <a:cubicBezTo>
                  <a:pt x="3121997" y="3369776"/>
                  <a:pt x="3099808" y="3379499"/>
                  <a:pt x="2996588" y="3360145"/>
                </a:cubicBezTo>
                <a:cubicBezTo>
                  <a:pt x="2937145" y="3348999"/>
                  <a:pt x="2935535" y="3337127"/>
                  <a:pt x="2886419" y="3316077"/>
                </a:cubicBezTo>
                <a:cubicBezTo>
                  <a:pt x="2875745" y="3311502"/>
                  <a:pt x="2864385" y="3308732"/>
                  <a:pt x="2853368" y="3305060"/>
                </a:cubicBezTo>
                <a:cubicBezTo>
                  <a:pt x="2846836" y="3305993"/>
                  <a:pt x="2764177" y="3313109"/>
                  <a:pt x="2743200" y="3327094"/>
                </a:cubicBezTo>
                <a:cubicBezTo>
                  <a:pt x="2730236" y="3335737"/>
                  <a:pt x="2722118" y="3350171"/>
                  <a:pt x="2710149" y="3360145"/>
                </a:cubicBezTo>
                <a:cubicBezTo>
                  <a:pt x="2662792" y="3399609"/>
                  <a:pt x="2693734" y="3368352"/>
                  <a:pt x="2644048" y="3393195"/>
                </a:cubicBezTo>
                <a:cubicBezTo>
                  <a:pt x="2617559" y="3406439"/>
                  <a:pt x="2609329" y="3424400"/>
                  <a:pt x="2577947" y="3426246"/>
                </a:cubicBezTo>
                <a:cubicBezTo>
                  <a:pt x="2464243" y="3432935"/>
                  <a:pt x="2350265" y="3433591"/>
                  <a:pt x="2236424" y="3437263"/>
                </a:cubicBezTo>
                <a:cubicBezTo>
                  <a:pt x="2164314" y="3461300"/>
                  <a:pt x="2235087" y="3427916"/>
                  <a:pt x="2192356" y="3481330"/>
                </a:cubicBezTo>
                <a:cubicBezTo>
                  <a:pt x="2184085" y="3491669"/>
                  <a:pt x="2170323" y="3496019"/>
                  <a:pt x="2159306" y="3503364"/>
                </a:cubicBezTo>
                <a:cubicBezTo>
                  <a:pt x="2144617" y="3525398"/>
                  <a:pt x="2141359" y="3565111"/>
                  <a:pt x="2115238" y="3569465"/>
                </a:cubicBezTo>
                <a:cubicBezTo>
                  <a:pt x="2082197" y="3574972"/>
                  <a:pt x="2012134" y="3583117"/>
                  <a:pt x="1983036" y="3602516"/>
                </a:cubicBezTo>
                <a:cubicBezTo>
                  <a:pt x="1972019" y="3609861"/>
                  <a:pt x="1962085" y="3619172"/>
                  <a:pt x="1949985" y="3624550"/>
                </a:cubicBezTo>
                <a:cubicBezTo>
                  <a:pt x="1928761" y="3633983"/>
                  <a:pt x="1883884" y="3646583"/>
                  <a:pt x="1883884" y="3646583"/>
                </a:cubicBezTo>
                <a:cubicBezTo>
                  <a:pt x="1876539" y="3657600"/>
                  <a:pt x="1873346" y="3673065"/>
                  <a:pt x="1861850" y="3679634"/>
                </a:cubicBezTo>
                <a:cubicBezTo>
                  <a:pt x="1845592" y="3688924"/>
                  <a:pt x="1825491" y="3690651"/>
                  <a:pt x="1806766" y="3690651"/>
                </a:cubicBezTo>
                <a:cubicBezTo>
                  <a:pt x="1733229" y="3690651"/>
                  <a:pt x="1659875" y="3683306"/>
                  <a:pt x="1586429" y="3679634"/>
                </a:cubicBezTo>
                <a:cubicBezTo>
                  <a:pt x="1571740" y="3672289"/>
                  <a:pt x="1556620" y="3665748"/>
                  <a:pt x="1542361" y="3657600"/>
                </a:cubicBezTo>
                <a:cubicBezTo>
                  <a:pt x="1530865" y="3651031"/>
                  <a:pt x="1521154" y="3641487"/>
                  <a:pt x="1509311" y="3635566"/>
                </a:cubicBezTo>
                <a:cubicBezTo>
                  <a:pt x="1498924" y="3630373"/>
                  <a:pt x="1486934" y="3629124"/>
                  <a:pt x="1476260" y="3624550"/>
                </a:cubicBezTo>
                <a:cubicBezTo>
                  <a:pt x="1461165" y="3618081"/>
                  <a:pt x="1446548" y="3610492"/>
                  <a:pt x="1432192" y="3602516"/>
                </a:cubicBezTo>
                <a:cubicBezTo>
                  <a:pt x="1413474" y="3592117"/>
                  <a:pt x="1396260" y="3579041"/>
                  <a:pt x="1377108" y="3569465"/>
                </a:cubicBezTo>
                <a:cubicBezTo>
                  <a:pt x="1366721" y="3564272"/>
                  <a:pt x="1355324" y="3561265"/>
                  <a:pt x="1344058" y="3558448"/>
                </a:cubicBezTo>
                <a:cubicBezTo>
                  <a:pt x="1301096" y="3547707"/>
                  <a:pt x="1255388" y="3542634"/>
                  <a:pt x="1211855" y="3536415"/>
                </a:cubicBezTo>
                <a:cubicBezTo>
                  <a:pt x="1189821" y="3529070"/>
                  <a:pt x="1168464" y="3519247"/>
                  <a:pt x="1145754" y="3514381"/>
                </a:cubicBezTo>
                <a:cubicBezTo>
                  <a:pt x="1048154" y="3493467"/>
                  <a:pt x="740711" y="3492436"/>
                  <a:pt x="738130" y="3492347"/>
                </a:cubicBezTo>
                <a:cubicBezTo>
                  <a:pt x="717374" y="3471591"/>
                  <a:pt x="695316" y="3453855"/>
                  <a:pt x="683045" y="3426246"/>
                </a:cubicBezTo>
                <a:cubicBezTo>
                  <a:pt x="673612" y="3405022"/>
                  <a:pt x="668356" y="3382179"/>
                  <a:pt x="661012" y="3360145"/>
                </a:cubicBezTo>
                <a:cubicBezTo>
                  <a:pt x="652052" y="3333263"/>
                  <a:pt x="649318" y="3315401"/>
                  <a:pt x="627961" y="3294044"/>
                </a:cubicBezTo>
                <a:cubicBezTo>
                  <a:pt x="596387" y="3262470"/>
                  <a:pt x="597703" y="3278914"/>
                  <a:pt x="561860" y="3260993"/>
                </a:cubicBezTo>
                <a:cubicBezTo>
                  <a:pt x="557215" y="3258670"/>
                  <a:pt x="552679" y="3279355"/>
                  <a:pt x="550843" y="3283027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F41F503-948F-BF46-A8C8-639E59C1921A}"/>
              </a:ext>
            </a:extLst>
          </p:cNvPr>
          <p:cNvSpPr txBox="1"/>
          <p:nvPr/>
        </p:nvSpPr>
        <p:spPr>
          <a:xfrm rot="16200000">
            <a:off x="-834201" y="4287345"/>
            <a:ext cx="20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volume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Adaptive Video Streaming by OTT Providers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0A36352-A230-A643-9B11-08CE46C0DD62}"/>
              </a:ext>
            </a:extLst>
          </p:cNvPr>
          <p:cNvSpPr/>
          <p:nvPr/>
        </p:nvSpPr>
        <p:spPr>
          <a:xfrm>
            <a:off x="525261" y="5115208"/>
            <a:ext cx="491613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D5B579-C595-7C40-8588-EFE243EBA48E}"/>
              </a:ext>
            </a:extLst>
          </p:cNvPr>
          <p:cNvSpPr/>
          <p:nvPr/>
        </p:nvSpPr>
        <p:spPr>
          <a:xfrm>
            <a:off x="1075867" y="5115208"/>
            <a:ext cx="491613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8ECC875-8F4E-9E4A-8E95-E87F4DBCAFC8}"/>
              </a:ext>
            </a:extLst>
          </p:cNvPr>
          <p:cNvSpPr/>
          <p:nvPr/>
        </p:nvSpPr>
        <p:spPr>
          <a:xfrm>
            <a:off x="1636305" y="5115208"/>
            <a:ext cx="491613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46FB32E-5902-0246-8FC2-02E1F2D65102}"/>
              </a:ext>
            </a:extLst>
          </p:cNvPr>
          <p:cNvSpPr/>
          <p:nvPr/>
        </p:nvSpPr>
        <p:spPr>
          <a:xfrm>
            <a:off x="2196743" y="5115208"/>
            <a:ext cx="491613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1FA6AA0-747F-774A-B753-AFBB67368FC5}"/>
              </a:ext>
            </a:extLst>
          </p:cNvPr>
          <p:cNvSpPr/>
          <p:nvPr/>
        </p:nvSpPr>
        <p:spPr>
          <a:xfrm>
            <a:off x="525261" y="4542472"/>
            <a:ext cx="491613" cy="50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419D026-F26A-3746-9F05-ED563DE4D982}"/>
              </a:ext>
            </a:extLst>
          </p:cNvPr>
          <p:cNvSpPr/>
          <p:nvPr/>
        </p:nvSpPr>
        <p:spPr>
          <a:xfrm>
            <a:off x="1075867" y="4542472"/>
            <a:ext cx="491613" cy="50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6C6FDB2-5DB0-AB44-AC47-EE751B516211}"/>
              </a:ext>
            </a:extLst>
          </p:cNvPr>
          <p:cNvSpPr/>
          <p:nvPr/>
        </p:nvSpPr>
        <p:spPr>
          <a:xfrm>
            <a:off x="1636304" y="4542472"/>
            <a:ext cx="491613" cy="50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992A035-A174-AD4E-A10E-2C8D5C17F5C5}"/>
              </a:ext>
            </a:extLst>
          </p:cNvPr>
          <p:cNvSpPr/>
          <p:nvPr/>
        </p:nvSpPr>
        <p:spPr>
          <a:xfrm>
            <a:off x="2196743" y="4542472"/>
            <a:ext cx="491613" cy="50888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A3DD121-D9B3-C44F-B00E-9EB8B862DF8D}"/>
              </a:ext>
            </a:extLst>
          </p:cNvPr>
          <p:cNvSpPr/>
          <p:nvPr/>
        </p:nvSpPr>
        <p:spPr>
          <a:xfrm>
            <a:off x="525260" y="3633010"/>
            <a:ext cx="491613" cy="8775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6A7E945-EFF5-264C-82DC-1A30B6ABDCC2}"/>
              </a:ext>
            </a:extLst>
          </p:cNvPr>
          <p:cNvSpPr/>
          <p:nvPr/>
        </p:nvSpPr>
        <p:spPr>
          <a:xfrm>
            <a:off x="1076326" y="3633010"/>
            <a:ext cx="491613" cy="8775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9246230-0E1B-3741-A36C-8E7E3E1FF813}"/>
              </a:ext>
            </a:extLst>
          </p:cNvPr>
          <p:cNvSpPr/>
          <p:nvPr/>
        </p:nvSpPr>
        <p:spPr>
          <a:xfrm>
            <a:off x="1627392" y="3633010"/>
            <a:ext cx="491613" cy="8775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012220A-CAA2-4747-B005-AD71470DB790}"/>
              </a:ext>
            </a:extLst>
          </p:cNvPr>
          <p:cNvSpPr/>
          <p:nvPr/>
        </p:nvSpPr>
        <p:spPr>
          <a:xfrm>
            <a:off x="2196743" y="3633010"/>
            <a:ext cx="491613" cy="87753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B448B3-FFCA-464A-8D28-FC0443A01B48}"/>
              </a:ext>
            </a:extLst>
          </p:cNvPr>
          <p:cNvSpPr txBox="1"/>
          <p:nvPr/>
        </p:nvSpPr>
        <p:spPr>
          <a:xfrm>
            <a:off x="208385" y="5572060"/>
            <a:ext cx="276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segments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(e.g., 4 seconds long)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EF005BF-F24F-8240-94A3-8AD9D05EDA10}"/>
              </a:ext>
            </a:extLst>
          </p:cNvPr>
          <p:cNvCxnSpPr>
            <a:cxnSpLocks/>
          </p:cNvCxnSpPr>
          <p:nvPr/>
        </p:nvCxnSpPr>
        <p:spPr>
          <a:xfrm flipV="1">
            <a:off x="408575" y="3674862"/>
            <a:ext cx="0" cy="1800000"/>
          </a:xfrm>
          <a:prstGeom prst="straightConnector1">
            <a:avLst/>
          </a:prstGeom>
          <a:ln w="28575">
            <a:headEnd type="arrow"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C03F139-E31A-C840-8C2D-E6B2C125513A}"/>
              </a:ext>
            </a:extLst>
          </p:cNvPr>
          <p:cNvSpPr txBox="1"/>
          <p:nvPr/>
        </p:nvSpPr>
        <p:spPr>
          <a:xfrm>
            <a:off x="1130524" y="387125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01EBFE0-4FC3-114B-B74E-1A0AC11CEFB1}"/>
              </a:ext>
            </a:extLst>
          </p:cNvPr>
          <p:cNvSpPr txBox="1"/>
          <p:nvPr/>
        </p:nvSpPr>
        <p:spPr>
          <a:xfrm>
            <a:off x="1125921" y="456692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3B31BD0-A021-8F4E-ACCC-F007D4D82049}"/>
              </a:ext>
            </a:extLst>
          </p:cNvPr>
          <p:cNvSpPr txBox="1"/>
          <p:nvPr/>
        </p:nvSpPr>
        <p:spPr>
          <a:xfrm>
            <a:off x="1125920" y="502859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EA8C958-4B37-D948-9CCC-F8A3D88E7910}"/>
              </a:ext>
            </a:extLst>
          </p:cNvPr>
          <p:cNvSpPr txBox="1"/>
          <p:nvPr/>
        </p:nvSpPr>
        <p:spPr>
          <a:xfrm>
            <a:off x="1714833" y="386903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327A67F-88CB-3B44-A2DC-F72B3665DC81}"/>
              </a:ext>
            </a:extLst>
          </p:cNvPr>
          <p:cNvSpPr txBox="1"/>
          <p:nvPr/>
        </p:nvSpPr>
        <p:spPr>
          <a:xfrm>
            <a:off x="1710230" y="456470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5549FCB-0CA7-924F-B554-C400B2DC2D80}"/>
              </a:ext>
            </a:extLst>
          </p:cNvPr>
          <p:cNvSpPr txBox="1"/>
          <p:nvPr/>
        </p:nvSpPr>
        <p:spPr>
          <a:xfrm>
            <a:off x="1710229" y="502636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4C5DAAB-0155-FF4B-9774-EA99E9A8EBBE}"/>
              </a:ext>
            </a:extLst>
          </p:cNvPr>
          <p:cNvSpPr txBox="1"/>
          <p:nvPr/>
        </p:nvSpPr>
        <p:spPr>
          <a:xfrm>
            <a:off x="2270666" y="387125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F6AD366-62A7-0C4C-827D-059CBD205CBE}"/>
              </a:ext>
            </a:extLst>
          </p:cNvPr>
          <p:cNvSpPr txBox="1"/>
          <p:nvPr/>
        </p:nvSpPr>
        <p:spPr>
          <a:xfrm>
            <a:off x="2266063" y="456692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C1AA663-4083-DD49-BA79-DB94CDBF2107}"/>
              </a:ext>
            </a:extLst>
          </p:cNvPr>
          <p:cNvSpPr txBox="1"/>
          <p:nvPr/>
        </p:nvSpPr>
        <p:spPr>
          <a:xfrm>
            <a:off x="2266062" y="502859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CBEDBDA-D523-5641-ACC5-027B3E047557}"/>
              </a:ext>
            </a:extLst>
          </p:cNvPr>
          <p:cNvSpPr txBox="1"/>
          <p:nvPr/>
        </p:nvSpPr>
        <p:spPr>
          <a:xfrm>
            <a:off x="596321" y="3863842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FE02060-93D1-B14D-905B-4BC927E31926}"/>
              </a:ext>
            </a:extLst>
          </p:cNvPr>
          <p:cNvSpPr txBox="1"/>
          <p:nvPr/>
        </p:nvSpPr>
        <p:spPr>
          <a:xfrm>
            <a:off x="591718" y="4559512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86598B7-BCC8-4F4D-BEDD-A8442056B5F5}"/>
              </a:ext>
            </a:extLst>
          </p:cNvPr>
          <p:cNvSpPr txBox="1"/>
          <p:nvPr/>
        </p:nvSpPr>
        <p:spPr>
          <a:xfrm>
            <a:off x="591717" y="5021177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3D1ABD-3DE1-9F43-8038-86219D729ECF}"/>
              </a:ext>
            </a:extLst>
          </p:cNvPr>
          <p:cNvSpPr txBox="1"/>
          <p:nvPr/>
        </p:nvSpPr>
        <p:spPr>
          <a:xfrm>
            <a:off x="3500580" y="3852519"/>
            <a:ext cx="294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variable bandwidth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CE57EC3-1799-F547-86C3-8F18D62F882F}"/>
              </a:ext>
            </a:extLst>
          </p:cNvPr>
          <p:cNvSpPr/>
          <p:nvPr/>
        </p:nvSpPr>
        <p:spPr>
          <a:xfrm>
            <a:off x="4389960" y="4921557"/>
            <a:ext cx="509854" cy="323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4EF3EF4-B315-4F4E-912F-529E800D8F0C}"/>
              </a:ext>
            </a:extLst>
          </p:cNvPr>
          <p:cNvSpPr/>
          <p:nvPr/>
        </p:nvSpPr>
        <p:spPr>
          <a:xfrm>
            <a:off x="6061441" y="4931519"/>
            <a:ext cx="509854" cy="3234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62B20E2-D90A-D048-B8D5-E72AA6735D98}"/>
              </a:ext>
            </a:extLst>
          </p:cNvPr>
          <p:cNvSpPr/>
          <p:nvPr/>
        </p:nvSpPr>
        <p:spPr>
          <a:xfrm>
            <a:off x="4945264" y="4710451"/>
            <a:ext cx="509854" cy="5400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4C6C462-38DC-2B4C-A3F0-8544DF402236}"/>
              </a:ext>
            </a:extLst>
          </p:cNvPr>
          <p:cNvSpPr/>
          <p:nvPr/>
        </p:nvSpPr>
        <p:spPr>
          <a:xfrm>
            <a:off x="5492011" y="4323738"/>
            <a:ext cx="509854" cy="9312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871498A-24BA-584B-8434-D363A5A10BD3}"/>
              </a:ext>
            </a:extLst>
          </p:cNvPr>
          <p:cNvSpPr txBox="1"/>
          <p:nvPr/>
        </p:nvSpPr>
        <p:spPr>
          <a:xfrm>
            <a:off x="4447546" y="4833527"/>
            <a:ext cx="3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8BDCF3A-3300-CB40-A3F8-03AB4410F4F2}"/>
              </a:ext>
            </a:extLst>
          </p:cNvPr>
          <p:cNvSpPr txBox="1"/>
          <p:nvPr/>
        </p:nvSpPr>
        <p:spPr>
          <a:xfrm>
            <a:off x="5015340" y="4830907"/>
            <a:ext cx="3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BC64017-F3AA-104C-99C1-E54ACB0BFFEA}"/>
              </a:ext>
            </a:extLst>
          </p:cNvPr>
          <p:cNvSpPr txBox="1"/>
          <p:nvPr/>
        </p:nvSpPr>
        <p:spPr>
          <a:xfrm>
            <a:off x="5570644" y="4826002"/>
            <a:ext cx="3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C26C64-E94F-EF4A-AAAA-DC0B78A426F1}"/>
              </a:ext>
            </a:extLst>
          </p:cNvPr>
          <p:cNvSpPr txBox="1"/>
          <p:nvPr/>
        </p:nvSpPr>
        <p:spPr>
          <a:xfrm>
            <a:off x="6138936" y="4833526"/>
            <a:ext cx="3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6" name="Freeform: Shape 17">
            <a:extLst>
              <a:ext uri="{FF2B5EF4-FFF2-40B4-BE49-F238E27FC236}">
                <a16:creationId xmlns:a16="http://schemas.microsoft.com/office/drawing/2014/main" id="{1D0D93AE-AF94-684A-B588-F3CA9E28BDB8}"/>
              </a:ext>
            </a:extLst>
          </p:cNvPr>
          <p:cNvSpPr/>
          <p:nvPr/>
        </p:nvSpPr>
        <p:spPr>
          <a:xfrm flipV="1">
            <a:off x="4251821" y="3947471"/>
            <a:ext cx="2520451" cy="931230"/>
          </a:xfrm>
          <a:custGeom>
            <a:avLst/>
            <a:gdLst>
              <a:gd name="connsiteX0" fmla="*/ 2209800 w 2209800"/>
              <a:gd name="connsiteY0" fmla="*/ 476250 h 476250"/>
              <a:gd name="connsiteX1" fmla="*/ 1628775 w 2209800"/>
              <a:gd name="connsiteY1" fmla="*/ 142875 h 476250"/>
              <a:gd name="connsiteX2" fmla="*/ 552450 w 2209800"/>
              <a:gd name="connsiteY2" fmla="*/ 219075 h 476250"/>
              <a:gd name="connsiteX3" fmla="*/ 0 w 2209800"/>
              <a:gd name="connsiteY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476250">
                <a:moveTo>
                  <a:pt x="2209800" y="476250"/>
                </a:moveTo>
                <a:cubicBezTo>
                  <a:pt x="2057400" y="330993"/>
                  <a:pt x="1905000" y="185737"/>
                  <a:pt x="1628775" y="142875"/>
                </a:cubicBezTo>
                <a:cubicBezTo>
                  <a:pt x="1352550" y="100012"/>
                  <a:pt x="823912" y="242887"/>
                  <a:pt x="552450" y="219075"/>
                </a:cubicBezTo>
                <a:cubicBezTo>
                  <a:pt x="280987" y="195262"/>
                  <a:pt x="93662" y="53975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4377EB2-76D0-9B46-9B9A-A456B9D07198}"/>
              </a:ext>
            </a:extLst>
          </p:cNvPr>
          <p:cNvGrpSpPr/>
          <p:nvPr/>
        </p:nvGrpSpPr>
        <p:grpSpPr>
          <a:xfrm>
            <a:off x="8618934" y="4346752"/>
            <a:ext cx="2930274" cy="1006977"/>
            <a:chOff x="8265193" y="4759012"/>
            <a:chExt cx="2930274" cy="100697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C8A3AF3-6481-5148-8468-4408F0DBA224}"/>
                </a:ext>
              </a:extLst>
            </p:cNvPr>
            <p:cNvSpPr/>
            <p:nvPr/>
          </p:nvSpPr>
          <p:spPr>
            <a:xfrm>
              <a:off x="8265193" y="5342555"/>
              <a:ext cx="491613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6A0B85-769A-AD43-9224-B5713BC6F307}"/>
                </a:ext>
              </a:extLst>
            </p:cNvPr>
            <p:cNvSpPr/>
            <p:nvPr/>
          </p:nvSpPr>
          <p:spPr>
            <a:xfrm>
              <a:off x="8820497" y="5143936"/>
              <a:ext cx="491613" cy="5088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4164A2C-9F96-C945-9954-A5F8CF9A0271}"/>
                </a:ext>
              </a:extLst>
            </p:cNvPr>
            <p:cNvSpPr/>
            <p:nvPr/>
          </p:nvSpPr>
          <p:spPr>
            <a:xfrm>
              <a:off x="9367244" y="4779781"/>
              <a:ext cx="491613" cy="8775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93793E9-B778-F240-B436-14957E79DC7A}"/>
                </a:ext>
              </a:extLst>
            </p:cNvPr>
            <p:cNvSpPr txBox="1"/>
            <p:nvPr/>
          </p:nvSpPr>
          <p:spPr>
            <a:xfrm>
              <a:off x="8322779" y="5264122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5E2A1DE-D373-1F45-8A5D-78EABF4C051A}"/>
                </a:ext>
              </a:extLst>
            </p:cNvPr>
            <p:cNvSpPr txBox="1"/>
            <p:nvPr/>
          </p:nvSpPr>
          <p:spPr>
            <a:xfrm>
              <a:off x="8890573" y="5261502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F745AE5-1E49-AC45-93F5-C232A6326FEC}"/>
                </a:ext>
              </a:extLst>
            </p:cNvPr>
            <p:cNvSpPr txBox="1"/>
            <p:nvPr/>
          </p:nvSpPr>
          <p:spPr>
            <a:xfrm>
              <a:off x="9445877" y="5256597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F94F044-91A9-BD40-94DE-CDB26D42DAAE}"/>
                </a:ext>
              </a:extLst>
            </p:cNvPr>
            <p:cNvSpPr/>
            <p:nvPr/>
          </p:nvSpPr>
          <p:spPr>
            <a:xfrm>
              <a:off x="10703854" y="5344993"/>
              <a:ext cx="491613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BBCC54-F58C-5E4B-9747-1FE6AC655E46}"/>
                </a:ext>
              </a:extLst>
            </p:cNvPr>
            <p:cNvSpPr txBox="1"/>
            <p:nvPr/>
          </p:nvSpPr>
          <p:spPr>
            <a:xfrm>
              <a:off x="10781349" y="5256597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DDEEC35D-189F-8949-BDFF-CD3E9251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558" y="5086979"/>
              <a:ext cx="674513" cy="679010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1EE98CA-074E-FA4F-B344-5B13055E95AA}"/>
                </a:ext>
              </a:extLst>
            </p:cNvPr>
            <p:cNvSpPr txBox="1"/>
            <p:nvPr/>
          </p:nvSpPr>
          <p:spPr>
            <a:xfrm>
              <a:off x="9912414" y="4759012"/>
              <a:ext cx="9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stall</a:t>
              </a:r>
            </a:p>
          </p:txBody>
        </p:sp>
      </p:grpSp>
      <p:sp>
        <p:nvSpPr>
          <p:cNvPr id="132" name="Right Bracket 131">
            <a:extLst>
              <a:ext uri="{FF2B5EF4-FFF2-40B4-BE49-F238E27FC236}">
                <a16:creationId xmlns:a16="http://schemas.microsoft.com/office/drawing/2014/main" id="{6097C6F4-5C8C-AC49-AEAA-F9E3D1AF480F}"/>
              </a:ext>
            </a:extLst>
          </p:cNvPr>
          <p:cNvSpPr/>
          <p:nvPr/>
        </p:nvSpPr>
        <p:spPr>
          <a:xfrm rot="5400000">
            <a:off x="1566403" y="4435894"/>
            <a:ext cx="108000" cy="22320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5788E0B-F3A7-4135-9E88-583AC3B73062}"/>
              </a:ext>
            </a:extLst>
          </p:cNvPr>
          <p:cNvSpPr txBox="1"/>
          <p:nvPr/>
        </p:nvSpPr>
        <p:spPr>
          <a:xfrm>
            <a:off x="8527128" y="3857230"/>
            <a:ext cx="317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streaming experience </a:t>
            </a:r>
          </a:p>
        </p:txBody>
      </p:sp>
      <p:sp>
        <p:nvSpPr>
          <p:cNvPr id="134" name="Footer Placeholder 42">
            <a:extLst>
              <a:ext uri="{FF2B5EF4-FFF2-40B4-BE49-F238E27FC236}">
                <a16:creationId xmlns:a16="http://schemas.microsoft.com/office/drawing/2014/main" id="{30989DD1-F118-42A6-91BF-F34C9EFEB4AA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L-Shape 132">
            <a:extLst>
              <a:ext uri="{FF2B5EF4-FFF2-40B4-BE49-F238E27FC236}">
                <a16:creationId xmlns:a16="http://schemas.microsoft.com/office/drawing/2014/main" id="{CCBF6FE9-4CDC-144D-8386-020A118CF9F5}"/>
              </a:ext>
            </a:extLst>
          </p:cNvPr>
          <p:cNvSpPr/>
          <p:nvPr/>
        </p:nvSpPr>
        <p:spPr>
          <a:xfrm rot="10800000">
            <a:off x="144000" y="1597422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A09EC8E-A013-D24B-945C-1A89B76416F8}"/>
              </a:ext>
            </a:extLst>
          </p:cNvPr>
          <p:cNvCxnSpPr>
            <a:cxnSpLocks/>
          </p:cNvCxnSpPr>
          <p:nvPr/>
        </p:nvCxnSpPr>
        <p:spPr>
          <a:xfrm>
            <a:off x="1999374" y="2198820"/>
            <a:ext cx="6048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Snip Diagonal Corner Rectangle 42">
            <a:extLst>
              <a:ext uri="{FF2B5EF4-FFF2-40B4-BE49-F238E27FC236}">
                <a16:creationId xmlns:a16="http://schemas.microsoft.com/office/drawing/2014/main" id="{DD0BFA8A-8355-9843-887A-2542C812A042}"/>
              </a:ext>
            </a:extLst>
          </p:cNvPr>
          <p:cNvSpPr/>
          <p:nvPr/>
        </p:nvSpPr>
        <p:spPr>
          <a:xfrm>
            <a:off x="8053406" y="1950936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85FF4F4-23B5-614A-A795-347ECF4644BC}"/>
              </a:ext>
            </a:extLst>
          </p:cNvPr>
          <p:cNvSpPr txBox="1"/>
          <p:nvPr/>
        </p:nvSpPr>
        <p:spPr>
          <a:xfrm>
            <a:off x="7992206" y="1925736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ED81A6F-77A1-D94F-AA8A-005894C4760A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BF3F07A-713A-D741-AEA6-D0CA1FD615F5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D9C0A50-A0FE-FF4C-AEA2-9D698ACD3C1E}"/>
              </a:ext>
            </a:extLst>
          </p:cNvPr>
          <p:cNvCxnSpPr>
            <a:cxnSpLocks/>
          </p:cNvCxnSpPr>
          <p:nvPr/>
        </p:nvCxnSpPr>
        <p:spPr>
          <a:xfrm>
            <a:off x="9576000" y="2198820"/>
            <a:ext cx="1008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D87B34F-D45E-5548-9FAE-01B7A2DFBD5D}"/>
              </a:ext>
            </a:extLst>
          </p:cNvPr>
          <p:cNvSpPr txBox="1"/>
          <p:nvPr/>
        </p:nvSpPr>
        <p:spPr>
          <a:xfrm>
            <a:off x="397804" y="2825902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152" name="Snip Diagonal Corner Rectangle 40">
            <a:extLst>
              <a:ext uri="{FF2B5EF4-FFF2-40B4-BE49-F238E27FC236}">
                <a16:creationId xmlns:a16="http://schemas.microsoft.com/office/drawing/2014/main" id="{AE8FA1B5-B6D9-C14C-A229-6926914C0B3A}"/>
              </a:ext>
            </a:extLst>
          </p:cNvPr>
          <p:cNvSpPr/>
          <p:nvPr/>
        </p:nvSpPr>
        <p:spPr>
          <a:xfrm>
            <a:off x="323852" y="1971467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84FBE5C-2F05-7B42-8D30-0F8AEE1548D9}"/>
              </a:ext>
            </a:extLst>
          </p:cNvPr>
          <p:cNvSpPr txBox="1"/>
          <p:nvPr/>
        </p:nvSpPr>
        <p:spPr>
          <a:xfrm>
            <a:off x="118958" y="195592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63DCDC09-9EAB-7847-AF38-51F728B6B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7BA38FF8-463E-ED4C-A648-E3ECC0D61C92}"/>
              </a:ext>
            </a:extLst>
          </p:cNvPr>
          <p:cNvSpPr txBox="1"/>
          <p:nvPr/>
        </p:nvSpPr>
        <p:spPr>
          <a:xfrm>
            <a:off x="3987143" y="2256002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stream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D8B45B1-2978-A54E-B800-BDC0D5DE8133}"/>
              </a:ext>
            </a:extLst>
          </p:cNvPr>
          <p:cNvSpPr txBox="1"/>
          <p:nvPr/>
        </p:nvSpPr>
        <p:spPr>
          <a:xfrm>
            <a:off x="3273095" y="5767887"/>
            <a:ext cx="840745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User satisfaction is a key performance objective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9DB73C4-746F-9242-AB1F-BA489C1D2678}"/>
              </a:ext>
            </a:extLst>
          </p:cNvPr>
          <p:cNvSpPr txBox="1"/>
          <p:nvPr/>
        </p:nvSpPr>
        <p:spPr>
          <a:xfrm>
            <a:off x="4850523" y="3141437"/>
            <a:ext cx="138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71" name="Arrow: Pentagon 15">
            <a:extLst>
              <a:ext uri="{FF2B5EF4-FFF2-40B4-BE49-F238E27FC236}">
                <a16:creationId xmlns:a16="http://schemas.microsoft.com/office/drawing/2014/main" id="{9E79C115-7046-458D-8565-1B986C90DF82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8" name="Arrow: Chevron 16">
            <a:extLst>
              <a:ext uri="{FF2B5EF4-FFF2-40B4-BE49-F238E27FC236}">
                <a16:creationId xmlns:a16="http://schemas.microsoft.com/office/drawing/2014/main" id="{11FA4ACA-5594-436D-B9CA-CF4B8F3CF74F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rrow: Chevron 22">
            <a:extLst>
              <a:ext uri="{FF2B5EF4-FFF2-40B4-BE49-F238E27FC236}">
                <a16:creationId xmlns:a16="http://schemas.microsoft.com/office/drawing/2014/main" id="{C2F2C366-12D3-4193-B644-9FE4CBAB29E1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91" name="Arrow: Pentagon 20">
            <a:extLst>
              <a:ext uri="{FF2B5EF4-FFF2-40B4-BE49-F238E27FC236}">
                <a16:creationId xmlns:a16="http://schemas.microsoft.com/office/drawing/2014/main" id="{64BDA597-38AC-4AA7-8832-7424B43A8268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Arrow: Pentagon 15">
            <a:extLst>
              <a:ext uri="{FF2B5EF4-FFF2-40B4-BE49-F238E27FC236}">
                <a16:creationId xmlns:a16="http://schemas.microsoft.com/office/drawing/2014/main" id="{007BAA5A-E988-4C03-8A0D-80DA10BE8315}"/>
              </a:ext>
            </a:extLst>
          </p:cNvPr>
          <p:cNvSpPr/>
          <p:nvPr/>
        </p:nvSpPr>
        <p:spPr>
          <a:xfrm>
            <a:off x="180000" y="360000"/>
            <a:ext cx="756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B749F-EAE0-F6F1-15C2-0ECA96E263AC}"/>
              </a:ext>
            </a:extLst>
          </p:cNvPr>
          <p:cNvSpPr txBox="1"/>
          <p:nvPr/>
        </p:nvSpPr>
        <p:spPr>
          <a:xfrm>
            <a:off x="588398" y="1285387"/>
            <a:ext cx="110485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A new method for personalizing </a:t>
            </a:r>
            <a:r>
              <a:rPr lang="en-US" sz="2400" b="0" i="0" u="none" strike="noStrike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pPr algn="l"/>
            <a:endParaRPr lang="en-US" sz="600" b="0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💡</a:t>
            </a:r>
            <a:r>
              <a:rPr lang="en-US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Active learning,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RIGS sampler, XSVR modeler</a:t>
            </a:r>
          </a:p>
          <a:p>
            <a:pPr algn="l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🛠️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Online subjective study with 120 real viewers</a:t>
            </a:r>
          </a:p>
          <a:p>
            <a:pPr algn="l"/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🛠️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Simulations</a:t>
            </a: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endParaRPr lang="en-US" sz="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Accuracy improvement: 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 on average for atypical (all) viewers</a:t>
            </a:r>
          </a:p>
          <a:p>
            <a:pPr lvl="1"/>
            <a:endParaRPr lang="en-US" sz="600" u="sng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Viewer effort: 50 assessments, total training time: </a:t>
            </a: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22 minutes</a:t>
            </a:r>
            <a:endParaRPr lang="en-US" sz="2400" b="1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0" i="0" u="none" strike="noStrike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9454E13-9DB9-C5AB-B885-25646139771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232AC-E2A9-ECEC-7A26-8BE88430571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7B31B77-B650-4D0E-F918-289035CE5AC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61955EA-DB8B-5228-49D2-1EAB2B07539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A12D844-0C48-7FCC-F353-16B05D1054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2559D-C40F-B890-F915-66A65972E10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A6F3ACC-CD82-A2CE-B77B-2283D25AA3A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E4A8E8C0-CE46-BCB4-EE2A-FBD4A2F0B18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604B4CE9-C66C-61BD-6D0B-B0D6311A66E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E0033A5-9952-14B0-C0DB-83EE6DC788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AA0EBCA-50F7-DA22-F72B-40004B13DC6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943A3C-2F0C-16D5-9A54-40E5B62D95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B537183D-3995-495E-9818-074210809C0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8C9A3C7-7E81-DE66-DEAE-5247424723B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C2720BA-3372-566C-CDCE-2E81047B9AF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A92A075F-4080-1CEA-3225-4678DECE94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E7110F17-A49C-D880-88C6-6B14FD2D27C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EFB8DB-98A3-586E-3612-8018FBAA959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0E19AB56-3C9F-6C56-4260-8191BF70FF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636CF09E-0260-6C47-39AD-2BED89FA856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9D2F8F8B-2562-F859-4326-E2E488BF967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2BDB9A71-6F6C-F2B8-F83E-E7037D67F90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AEA099D-DA0E-03CE-2037-9BB727BC400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30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DA7136-0B80-1792-1A97-5EF7E625CEC6}"/>
              </a:ext>
            </a:extLst>
          </p:cNvPr>
          <p:cNvSpPr txBox="1"/>
          <p:nvPr/>
        </p:nvSpPr>
        <p:spPr>
          <a:xfrm>
            <a:off x="2938434" y="5394917"/>
            <a:ext cx="1126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Dataset and code available at: </a:t>
            </a:r>
            <a:r>
              <a:rPr lang="en-US" u="sng" noProof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https://github.com/Leo-rojo/iQoE_Dataset_and_Code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ACM badges, among three papers selected for the Artifacts Session,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CoNEXT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US" u="sng" noProof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vailable Badges - Systems Research Artifacts">
            <a:extLst>
              <a:ext uri="{FF2B5EF4-FFF2-40B4-BE49-F238E27FC236}">
                <a16:creationId xmlns:a16="http://schemas.microsoft.com/office/drawing/2014/main" id="{6F0641F2-B0C9-9F8C-BECA-4BB07B23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27" y="5412163"/>
            <a:ext cx="632107" cy="5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ailable Badges - Systems Research Artifacts">
            <a:extLst>
              <a:ext uri="{FF2B5EF4-FFF2-40B4-BE49-F238E27FC236}">
                <a16:creationId xmlns:a16="http://schemas.microsoft.com/office/drawing/2014/main" id="{3B3FB08B-D4DB-9713-9B60-A366A472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20" y="5392963"/>
            <a:ext cx="632107" cy="6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vailable Badges - Systems Research Artifacts">
            <a:extLst>
              <a:ext uri="{FF2B5EF4-FFF2-40B4-BE49-F238E27FC236}">
                <a16:creationId xmlns:a16="http://schemas.microsoft.com/office/drawing/2014/main" id="{2CC7B8AE-6167-ED48-F48E-30EDFCE9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3" y="5392962"/>
            <a:ext cx="632107" cy="6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ooter Placeholder 42">
            <a:extLst>
              <a:ext uri="{FF2B5EF4-FFF2-40B4-BE49-F238E27FC236}">
                <a16:creationId xmlns:a16="http://schemas.microsoft.com/office/drawing/2014/main" id="{894374AF-E0E2-4BDE-86EF-E32F2ACFF297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EF46A7E8-6E68-44D7-9EE3-D238241A2337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rrow: Chevron 22">
            <a:extLst>
              <a:ext uri="{FF2B5EF4-FFF2-40B4-BE49-F238E27FC236}">
                <a16:creationId xmlns:a16="http://schemas.microsoft.com/office/drawing/2014/main" id="{6792EECA-89F5-4A38-9223-77AACCFE4FB7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38" name="Arrow: Pentagon 20">
            <a:extLst>
              <a:ext uri="{FF2B5EF4-FFF2-40B4-BE49-F238E27FC236}">
                <a16:creationId xmlns:a16="http://schemas.microsoft.com/office/drawing/2014/main" id="{BB98ABE1-B2C2-446B-BC86-534DDBB10F45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Pentagon 15">
            <a:extLst>
              <a:ext uri="{FF2B5EF4-FFF2-40B4-BE49-F238E27FC236}">
                <a16:creationId xmlns:a16="http://schemas.microsoft.com/office/drawing/2014/main" id="{E9F40802-455B-41C0-B3DC-C6AABD3F459B}"/>
              </a:ext>
            </a:extLst>
          </p:cNvPr>
          <p:cNvSpPr/>
          <p:nvPr/>
        </p:nvSpPr>
        <p:spPr>
          <a:xfrm>
            <a:off x="180000" y="360000"/>
            <a:ext cx="7560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Chevron 21">
            <a:extLst>
              <a:ext uri="{FF2B5EF4-FFF2-40B4-BE49-F238E27FC236}">
                <a16:creationId xmlns:a16="http://schemas.microsoft.com/office/drawing/2014/main" id="{D7860BCE-5899-4B10-A1AD-EF4BB0320FDD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row: Pentagon 20">
            <a:extLst>
              <a:ext uri="{FF2B5EF4-FFF2-40B4-BE49-F238E27FC236}">
                <a16:creationId xmlns:a16="http://schemas.microsoft.com/office/drawing/2014/main" id="{CC1F6785-63BE-41D7-AE6E-A275AE4F9172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77779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-2" y="2628000"/>
            <a:ext cx="12192000" cy="752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IQN: In-Band Quality Notification from Users to ISPs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2A299-8074-DA13-789C-2B55A757285A}"/>
              </a:ext>
            </a:extLst>
          </p:cNvPr>
          <p:cNvSpPr txBox="1"/>
          <p:nvPr/>
        </p:nvSpPr>
        <p:spPr>
          <a:xfrm>
            <a:off x="2" y="5652000"/>
            <a:ext cx="12192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published in IEEE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CloudNet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pPr algn="ctr"/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2">
            <a:extLst>
              <a:ext uri="{FF2B5EF4-FFF2-40B4-BE49-F238E27FC236}">
                <a16:creationId xmlns:a16="http://schemas.microsoft.com/office/drawing/2014/main" id="{727B7A7A-FD79-487E-B6BF-CD3BC37B46B9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F3BC440-EE34-48C5-A9C0-D899A190D1D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447B0B7-7C74-47ED-829E-EF3112BA8663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38D855D-6A0D-4F85-B9C3-B7B0744C82D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BD5C7-49B0-4050-9E99-55F74BEDAD7E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31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1" name="Arrow: Pentagon 20">
            <a:extLst>
              <a:ext uri="{FF2B5EF4-FFF2-40B4-BE49-F238E27FC236}">
                <a16:creationId xmlns:a16="http://schemas.microsoft.com/office/drawing/2014/main" id="{6FFC4DDE-B38F-4A55-A605-04740A51FE42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5">
            <a:extLst>
              <a:ext uri="{FF2B5EF4-FFF2-40B4-BE49-F238E27FC236}">
                <a16:creationId xmlns:a16="http://schemas.microsoft.com/office/drawing/2014/main" id="{197A37DF-2E5B-43A8-8BAE-1E822F420BCC}"/>
              </a:ext>
            </a:extLst>
          </p:cNvPr>
          <p:cNvSpPr/>
          <p:nvPr/>
        </p:nvSpPr>
        <p:spPr>
          <a:xfrm>
            <a:off x="180000" y="360000"/>
            <a:ext cx="7671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Pentagon 20">
            <a:extLst>
              <a:ext uri="{FF2B5EF4-FFF2-40B4-BE49-F238E27FC236}">
                <a16:creationId xmlns:a16="http://schemas.microsoft.com/office/drawing/2014/main" id="{D10E2A4F-8E9B-49ED-90AB-16215B1FC16E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5" name="Arrow: Chevron 16">
            <a:extLst>
              <a:ext uri="{FF2B5EF4-FFF2-40B4-BE49-F238E27FC236}">
                <a16:creationId xmlns:a16="http://schemas.microsoft.com/office/drawing/2014/main" id="{95137124-F186-4998-AFD6-30A717B62F18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Chevron 21">
            <a:extLst>
              <a:ext uri="{FF2B5EF4-FFF2-40B4-BE49-F238E27FC236}">
                <a16:creationId xmlns:a16="http://schemas.microsoft.com/office/drawing/2014/main" id="{91928925-1E80-417F-8E4D-85F10781CD5F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836897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D22EBC7-763E-C849-8CD9-9848D35F41FF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Why do Internet service providers (ISPs) struggle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with quality of experience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management?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Arrow: Pentagon 15">
            <a:extLst>
              <a:ext uri="{FF2B5EF4-FFF2-40B4-BE49-F238E27FC236}">
                <a16:creationId xmlns:a16="http://schemas.microsoft.com/office/drawing/2014/main" id="{319959DD-07F0-5743-973D-291D24302531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" name="Arrow: Chevron 16">
            <a:extLst>
              <a:ext uri="{FF2B5EF4-FFF2-40B4-BE49-F238E27FC236}">
                <a16:creationId xmlns:a16="http://schemas.microsoft.com/office/drawing/2014/main" id="{02C6B8A3-3F85-3A4C-899E-0B99C72BE74F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0" name="Arrow: Chevron 18">
            <a:extLst>
              <a:ext uri="{FF2B5EF4-FFF2-40B4-BE49-F238E27FC236}">
                <a16:creationId xmlns:a16="http://schemas.microsoft.com/office/drawing/2014/main" id="{2AD1F74F-29CE-374D-8D07-EA97069B1B5D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1" name="Arrow: Chevron 19">
            <a:extLst>
              <a:ext uri="{FF2B5EF4-FFF2-40B4-BE49-F238E27FC236}">
                <a16:creationId xmlns:a16="http://schemas.microsoft.com/office/drawing/2014/main" id="{B728D32A-ED0D-BA41-A71D-FC8E8A100925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2" name="Arrow: Chevron 22">
            <a:extLst>
              <a:ext uri="{FF2B5EF4-FFF2-40B4-BE49-F238E27FC236}">
                <a16:creationId xmlns:a16="http://schemas.microsoft.com/office/drawing/2014/main" id="{989E1FE8-ED34-794F-B06E-5BA51F81E5F6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3" name="Arrow: Chevron 22">
            <a:extLst>
              <a:ext uri="{FF2B5EF4-FFF2-40B4-BE49-F238E27FC236}">
                <a16:creationId xmlns:a16="http://schemas.microsoft.com/office/drawing/2014/main" id="{CB78D5F3-54BC-724D-B6B2-0CE02637CB6D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7" name="Arrow: Pentagon 20">
            <a:extLst>
              <a:ext uri="{FF2B5EF4-FFF2-40B4-BE49-F238E27FC236}">
                <a16:creationId xmlns:a16="http://schemas.microsoft.com/office/drawing/2014/main" id="{05825390-50CD-154B-8188-3E4B873025F5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5">
            <a:extLst>
              <a:ext uri="{FF2B5EF4-FFF2-40B4-BE49-F238E27FC236}">
                <a16:creationId xmlns:a16="http://schemas.microsoft.com/office/drawing/2014/main" id="{E1A855FF-701E-5A43-B339-46AE746DF5E1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Pentagon 20">
            <a:extLst>
              <a:ext uri="{FF2B5EF4-FFF2-40B4-BE49-F238E27FC236}">
                <a16:creationId xmlns:a16="http://schemas.microsoft.com/office/drawing/2014/main" id="{CAD8BC86-7104-DE4E-9ACA-2450E03D9C05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Pentagon 15">
            <a:extLst>
              <a:ext uri="{FF2B5EF4-FFF2-40B4-BE49-F238E27FC236}">
                <a16:creationId xmlns:a16="http://schemas.microsoft.com/office/drawing/2014/main" id="{2B0A8D87-1B20-9B48-BAF2-F2E2AA4ED63D}"/>
              </a:ext>
            </a:extLst>
          </p:cNvPr>
          <p:cNvSpPr/>
          <p:nvPr/>
        </p:nvSpPr>
        <p:spPr>
          <a:xfrm>
            <a:off x="675201" y="360000"/>
            <a:ext cx="165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4EDFF0EB-469C-4B4A-887D-991BE57BB8C3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5" name="Footer Placeholder 42">
            <a:extLst>
              <a:ext uri="{FF2B5EF4-FFF2-40B4-BE49-F238E27FC236}">
                <a16:creationId xmlns:a16="http://schemas.microsoft.com/office/drawing/2014/main" id="{1E4D00E8-1D33-401E-AD18-CE181C5787BD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89121553-97EE-4E26-9688-C9FEA5FE5D94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2681982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Laptop with solid fill">
            <a:extLst>
              <a:ext uri="{FF2B5EF4-FFF2-40B4-BE49-F238E27FC236}">
                <a16:creationId xmlns:a16="http://schemas.microsoft.com/office/drawing/2014/main" id="{85150656-561D-9449-B1E2-08B1B259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3406" y="1162418"/>
            <a:ext cx="2843508" cy="2843508"/>
          </a:xfrm>
          <a:prstGeom prst="rect">
            <a:avLst/>
          </a:prstGeom>
        </p:spPr>
      </p:pic>
      <p:sp>
        <p:nvSpPr>
          <p:cNvPr id="136" name="Trapezoid 135">
            <a:extLst>
              <a:ext uri="{FF2B5EF4-FFF2-40B4-BE49-F238E27FC236}">
                <a16:creationId xmlns:a16="http://schemas.microsoft.com/office/drawing/2014/main" id="{601DEC86-EEA9-421F-A356-146C09543B6D}"/>
              </a:ext>
            </a:extLst>
          </p:cNvPr>
          <p:cNvSpPr/>
          <p:nvPr/>
        </p:nvSpPr>
        <p:spPr>
          <a:xfrm>
            <a:off x="1881809" y="1707665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33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ISPs Have the Means and Incentives to Improve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5E2A1DE-D373-1F45-8A5D-78EABF4C051A}"/>
              </a:ext>
            </a:extLst>
          </p:cNvPr>
          <p:cNvSpPr txBox="1"/>
          <p:nvPr/>
        </p:nvSpPr>
        <p:spPr>
          <a:xfrm>
            <a:off x="7275785" y="5517578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F745AE5-1E49-AC45-93F5-C232A6326FEC}"/>
              </a:ext>
            </a:extLst>
          </p:cNvPr>
          <p:cNvSpPr txBox="1"/>
          <p:nvPr/>
        </p:nvSpPr>
        <p:spPr>
          <a:xfrm>
            <a:off x="7831089" y="5512673"/>
            <a:ext cx="31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DDEEC35D-189F-8949-BDFF-CD3E9251B46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211" y="2206833"/>
            <a:ext cx="674513" cy="679010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B1EE98CA-074E-FA4F-B344-5B13055E95AA}"/>
              </a:ext>
            </a:extLst>
          </p:cNvPr>
          <p:cNvSpPr txBox="1"/>
          <p:nvPr/>
        </p:nvSpPr>
        <p:spPr>
          <a:xfrm>
            <a:off x="7751716" y="1876094"/>
            <a:ext cx="82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D1F02F7-5ADD-4643-B606-423AF48B5EEA}"/>
              </a:ext>
            </a:extLst>
          </p:cNvPr>
          <p:cNvSpPr txBox="1"/>
          <p:nvPr/>
        </p:nvSpPr>
        <p:spPr>
          <a:xfrm>
            <a:off x="3651109" y="3421384"/>
            <a:ext cx="75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339C7FC-68A4-4AF7-B445-0910D0521678}"/>
              </a:ext>
            </a:extLst>
          </p:cNvPr>
          <p:cNvSpPr txBox="1"/>
          <p:nvPr/>
        </p:nvSpPr>
        <p:spPr>
          <a:xfrm>
            <a:off x="2484000" y="1876094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CA0E04-6980-4245-8564-BB121A1F1EB0}"/>
              </a:ext>
            </a:extLst>
          </p:cNvPr>
          <p:cNvCxnSpPr>
            <a:cxnSpLocks/>
          </p:cNvCxnSpPr>
          <p:nvPr/>
        </p:nvCxnSpPr>
        <p:spPr>
          <a:xfrm>
            <a:off x="1728000" y="2520000"/>
            <a:ext cx="223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2EBFA08-C145-944F-8AA5-72055B73A21D}"/>
              </a:ext>
            </a:extLst>
          </p:cNvPr>
          <p:cNvSpPr txBox="1"/>
          <p:nvPr/>
        </p:nvSpPr>
        <p:spPr>
          <a:xfrm>
            <a:off x="6928501" y="341071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8B3F59-4EA9-5347-A9E8-A5CEC9497DBE}"/>
              </a:ext>
            </a:extLst>
          </p:cNvPr>
          <p:cNvSpPr txBox="1"/>
          <p:nvPr/>
        </p:nvSpPr>
        <p:spPr>
          <a:xfrm>
            <a:off x="10390592" y="341071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0BE21C-2589-054F-8C89-137187188B0F}"/>
              </a:ext>
            </a:extLst>
          </p:cNvPr>
          <p:cNvCxnSpPr>
            <a:cxnSpLocks/>
          </p:cNvCxnSpPr>
          <p:nvPr/>
        </p:nvCxnSpPr>
        <p:spPr>
          <a:xfrm>
            <a:off x="6372000" y="252000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2614B8-68A8-D546-AD5F-32714F7E6D42}"/>
              </a:ext>
            </a:extLst>
          </p:cNvPr>
          <p:cNvCxnSpPr>
            <a:cxnSpLocks/>
          </p:cNvCxnSpPr>
          <p:nvPr/>
        </p:nvCxnSpPr>
        <p:spPr>
          <a:xfrm>
            <a:off x="9250905" y="2520000"/>
            <a:ext cx="1116000" cy="0"/>
          </a:xfrm>
          <a:prstGeom prst="line">
            <a:avLst/>
          </a:prstGeom>
          <a:ln w="76200" cmpd="sng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61CFC603-F87D-474D-A431-A4EF36AF6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08" y="1706058"/>
            <a:ext cx="1652757" cy="17134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9D141DD-9E2A-A54A-8070-6A2D7C115983}"/>
              </a:ext>
            </a:extLst>
          </p:cNvPr>
          <p:cNvSpPr txBox="1"/>
          <p:nvPr/>
        </p:nvSpPr>
        <p:spPr>
          <a:xfrm>
            <a:off x="2434564" y="5760609"/>
            <a:ext cx="767405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But first, ISPs must detect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impairment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FB8519-A877-E045-8E3B-C56170BCE785}"/>
              </a:ext>
            </a:extLst>
          </p:cNvPr>
          <p:cNvSpPr txBox="1"/>
          <p:nvPr/>
        </p:nvSpPr>
        <p:spPr>
          <a:xfrm>
            <a:off x="9927370" y="1217716"/>
            <a:ext cx="214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impaired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A5E3D-F3AF-F14E-9604-AC0ECB56D754}"/>
              </a:ext>
            </a:extLst>
          </p:cNvPr>
          <p:cNvSpPr/>
          <p:nvPr/>
        </p:nvSpPr>
        <p:spPr>
          <a:xfrm>
            <a:off x="2443372" y="4011887"/>
            <a:ext cx="34763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🛠️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➜ traffic prioritization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➜ rerouting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7BEE6B-8901-344E-BC75-394B8BC8589C}"/>
              </a:ext>
            </a:extLst>
          </p:cNvPr>
          <p:cNvSpPr/>
          <p:nvPr/>
        </p:nvSpPr>
        <p:spPr>
          <a:xfrm>
            <a:off x="6271591" y="4015697"/>
            <a:ext cx="620104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💰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➜ connectivity market competitiveness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➜ customer attraction and retention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F521D6A-8DC7-2D4F-BFE5-CFF60187D970}"/>
              </a:ext>
            </a:extLst>
          </p:cNvPr>
          <p:cNvCxnSpPr>
            <a:cxnSpLocks/>
          </p:cNvCxnSpPr>
          <p:nvPr/>
        </p:nvCxnSpPr>
        <p:spPr>
          <a:xfrm>
            <a:off x="252000" y="2520000"/>
            <a:ext cx="1440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8243EF-2AA9-874A-B661-F3F1F1D5EA33}"/>
              </a:ext>
            </a:extLst>
          </p:cNvPr>
          <p:cNvCxnSpPr>
            <a:cxnSpLocks/>
          </p:cNvCxnSpPr>
          <p:nvPr/>
        </p:nvCxnSpPr>
        <p:spPr>
          <a:xfrm>
            <a:off x="4500000" y="2519444"/>
            <a:ext cx="1800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xplosion: 8 Points 138">
            <a:extLst>
              <a:ext uri="{FF2B5EF4-FFF2-40B4-BE49-F238E27FC236}">
                <a16:creationId xmlns:a16="http://schemas.microsoft.com/office/drawing/2014/main" id="{86EBF3F9-5D21-724A-92A1-40BC1133DFD9}"/>
              </a:ext>
            </a:extLst>
          </p:cNvPr>
          <p:cNvSpPr/>
          <p:nvPr/>
        </p:nvSpPr>
        <p:spPr>
          <a:xfrm>
            <a:off x="4019311" y="2382230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04187B-FEE0-F04C-8B97-06241BE5BACB}"/>
              </a:ext>
            </a:extLst>
          </p:cNvPr>
          <p:cNvSpPr txBox="1"/>
          <p:nvPr/>
        </p:nvSpPr>
        <p:spPr>
          <a:xfrm>
            <a:off x="3124258" y="2732521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stream</a:t>
            </a:r>
          </a:p>
        </p:txBody>
      </p:sp>
      <p:sp>
        <p:nvSpPr>
          <p:cNvPr id="40" name="Arrow: Pentagon 15">
            <a:extLst>
              <a:ext uri="{FF2B5EF4-FFF2-40B4-BE49-F238E27FC236}">
                <a16:creationId xmlns:a16="http://schemas.microsoft.com/office/drawing/2014/main" id="{C093F323-CF2D-084C-97C7-213CAE75EC82}"/>
              </a:ext>
            </a:extLst>
          </p:cNvPr>
          <p:cNvSpPr/>
          <p:nvPr/>
        </p:nvSpPr>
        <p:spPr>
          <a:xfrm>
            <a:off x="675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6" name="Arrow: Chevron 16">
            <a:extLst>
              <a:ext uri="{FF2B5EF4-FFF2-40B4-BE49-F238E27FC236}">
                <a16:creationId xmlns:a16="http://schemas.microsoft.com/office/drawing/2014/main" id="{B2AEC4C4-D9E0-634D-8D1D-64B58DE21CC4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7" name="Arrow: Chevron 18">
            <a:extLst>
              <a:ext uri="{FF2B5EF4-FFF2-40B4-BE49-F238E27FC236}">
                <a16:creationId xmlns:a16="http://schemas.microsoft.com/office/drawing/2014/main" id="{2BA6B28F-740F-264D-A5EC-6FA0D012DDFA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8" name="Arrow: Chevron 19">
            <a:extLst>
              <a:ext uri="{FF2B5EF4-FFF2-40B4-BE49-F238E27FC236}">
                <a16:creationId xmlns:a16="http://schemas.microsoft.com/office/drawing/2014/main" id="{E76ECE61-C441-164F-9C44-AFAE1C929B2D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Arrow: Chevron 22">
            <a:extLst>
              <a:ext uri="{FF2B5EF4-FFF2-40B4-BE49-F238E27FC236}">
                <a16:creationId xmlns:a16="http://schemas.microsoft.com/office/drawing/2014/main" id="{DEAFDB2F-3C5D-E942-9102-5626FC52574A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0" name="Arrow: Chevron 22">
            <a:extLst>
              <a:ext uri="{FF2B5EF4-FFF2-40B4-BE49-F238E27FC236}">
                <a16:creationId xmlns:a16="http://schemas.microsoft.com/office/drawing/2014/main" id="{82749C54-F7B8-CD46-8823-4274CCE5D749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1" name="Arrow: Pentagon 20">
            <a:extLst>
              <a:ext uri="{FF2B5EF4-FFF2-40B4-BE49-F238E27FC236}">
                <a16:creationId xmlns:a16="http://schemas.microsoft.com/office/drawing/2014/main" id="{3CE580FE-7156-2349-AC21-39EC558BE7A8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15">
            <a:extLst>
              <a:ext uri="{FF2B5EF4-FFF2-40B4-BE49-F238E27FC236}">
                <a16:creationId xmlns:a16="http://schemas.microsoft.com/office/drawing/2014/main" id="{8AD2BDBA-5C8D-4247-AC0D-B3A367A522D4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row: Pentagon 20">
            <a:extLst>
              <a:ext uri="{FF2B5EF4-FFF2-40B4-BE49-F238E27FC236}">
                <a16:creationId xmlns:a16="http://schemas.microsoft.com/office/drawing/2014/main" id="{C3A96C9C-0128-3148-B25B-A0F0427EC3E7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rrow: Pentagon 15">
            <a:extLst>
              <a:ext uri="{FF2B5EF4-FFF2-40B4-BE49-F238E27FC236}">
                <a16:creationId xmlns:a16="http://schemas.microsoft.com/office/drawing/2014/main" id="{E1A436BB-FA91-1A40-9506-E3949B3C5DE2}"/>
              </a:ext>
            </a:extLst>
          </p:cNvPr>
          <p:cNvSpPr/>
          <p:nvPr/>
        </p:nvSpPr>
        <p:spPr>
          <a:xfrm>
            <a:off x="675201" y="360000"/>
            <a:ext cx="493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oter Placeholder 42">
            <a:extLst>
              <a:ext uri="{FF2B5EF4-FFF2-40B4-BE49-F238E27FC236}">
                <a16:creationId xmlns:a16="http://schemas.microsoft.com/office/drawing/2014/main" id="{BFBDC293-EAE3-444C-8C32-535E2448FAE3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itle 2">
            <a:extLst>
              <a:ext uri="{FF2B5EF4-FFF2-40B4-BE49-F238E27FC236}">
                <a16:creationId xmlns:a16="http://schemas.microsoft.com/office/drawing/2014/main" id="{2A7CD28B-6023-49D2-B1EB-50B42F94F3A7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0243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Laptop with solid fill">
            <a:extLst>
              <a:ext uri="{FF2B5EF4-FFF2-40B4-BE49-F238E27FC236}">
                <a16:creationId xmlns:a16="http://schemas.microsoft.com/office/drawing/2014/main" id="{85150656-561D-9449-B1E2-08B1B259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53" name="Trapezoid 52">
            <a:extLst>
              <a:ext uri="{FF2B5EF4-FFF2-40B4-BE49-F238E27FC236}">
                <a16:creationId xmlns:a16="http://schemas.microsoft.com/office/drawing/2014/main" id="{7ABE0401-BBA2-924D-9CD5-8FCE43E3605E}"/>
              </a:ext>
            </a:extLst>
          </p:cNvPr>
          <p:cNvSpPr/>
          <p:nvPr/>
        </p:nvSpPr>
        <p:spPr>
          <a:xfrm>
            <a:off x="2769704" y="1381885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-Shape 50">
            <a:extLst>
              <a:ext uri="{FF2B5EF4-FFF2-40B4-BE49-F238E27FC236}">
                <a16:creationId xmlns:a16="http://schemas.microsoft.com/office/drawing/2014/main" id="{05C246F5-1310-4031-9467-7FA8645865A9}"/>
              </a:ext>
            </a:extLst>
          </p:cNvPr>
          <p:cNvSpPr/>
          <p:nvPr/>
        </p:nvSpPr>
        <p:spPr>
          <a:xfrm rot="10800000">
            <a:off x="144000" y="1597422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BFCD656-C82F-CF4E-BA6E-02EE8F29957C}"/>
              </a:ext>
            </a:extLst>
          </p:cNvPr>
          <p:cNvSpPr/>
          <p:nvPr/>
        </p:nvSpPr>
        <p:spPr>
          <a:xfrm>
            <a:off x="1944000" y="2003420"/>
            <a:ext cx="61128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34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Independent ISP-Side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Inference Is Challenging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D1F02F7-5ADD-4643-B606-423AF48B5EEA}"/>
              </a:ext>
            </a:extLst>
          </p:cNvPr>
          <p:cNvSpPr txBox="1"/>
          <p:nvPr/>
        </p:nvSpPr>
        <p:spPr>
          <a:xfrm>
            <a:off x="4514014" y="3080392"/>
            <a:ext cx="12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2397000" y="5802835"/>
            <a:ext cx="739799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🤔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Who might assist ISPs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inference?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CA0E04-6980-4245-8564-BB121A1F1EB0}"/>
              </a:ext>
            </a:extLst>
          </p:cNvPr>
          <p:cNvCxnSpPr>
            <a:cxnSpLocks/>
          </p:cNvCxnSpPr>
          <p:nvPr/>
        </p:nvCxnSpPr>
        <p:spPr>
          <a:xfrm>
            <a:off x="1999374" y="2198820"/>
            <a:ext cx="6048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nip Diagonal Corner Rectangle 42">
            <a:extLst>
              <a:ext uri="{FF2B5EF4-FFF2-40B4-BE49-F238E27FC236}">
                <a16:creationId xmlns:a16="http://schemas.microsoft.com/office/drawing/2014/main" id="{3D4122A7-D365-0741-A6D3-22609B1D3B0B}"/>
              </a:ext>
            </a:extLst>
          </p:cNvPr>
          <p:cNvSpPr/>
          <p:nvPr/>
        </p:nvSpPr>
        <p:spPr>
          <a:xfrm>
            <a:off x="8053406" y="1970814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0CFB44-5CCD-2E40-B7DA-7C2A5DE264AD}"/>
              </a:ext>
            </a:extLst>
          </p:cNvPr>
          <p:cNvSpPr txBox="1"/>
          <p:nvPr/>
        </p:nvSpPr>
        <p:spPr>
          <a:xfrm>
            <a:off x="7992206" y="1945614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BFA08-C145-944F-8AA5-72055B73A21D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8B3F59-4EA9-5347-A9E8-A5CEC9497DBE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2614B8-68A8-D546-AD5F-32714F7E6D42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50E359-5F65-4C47-9B25-7A590582592D}"/>
              </a:ext>
            </a:extLst>
          </p:cNvPr>
          <p:cNvSpPr txBox="1"/>
          <p:nvPr/>
        </p:nvSpPr>
        <p:spPr>
          <a:xfrm>
            <a:off x="291971" y="3712064"/>
            <a:ext cx="11354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ℹ️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OTT providers encrypt traffic end-to-end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with QUIC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 Encryption renders deep packet inspection (DPI) ineffective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 Independent learning-based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inference struggles with accuracy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3588A4-57E6-B242-AA29-E72A108153D1}"/>
              </a:ext>
            </a:extLst>
          </p:cNvPr>
          <p:cNvSpPr txBox="1"/>
          <p:nvPr/>
        </p:nvSpPr>
        <p:spPr>
          <a:xfrm>
            <a:off x="4109008" y="1536955"/>
            <a:ext cx="272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47953C-758F-4022-8ED1-BB3A4C16ED14}"/>
              </a:ext>
            </a:extLst>
          </p:cNvPr>
          <p:cNvSpPr txBox="1"/>
          <p:nvPr/>
        </p:nvSpPr>
        <p:spPr>
          <a:xfrm>
            <a:off x="397804" y="2825902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49" name="Snip Diagonal Corner Rectangle 40">
            <a:extLst>
              <a:ext uri="{FF2B5EF4-FFF2-40B4-BE49-F238E27FC236}">
                <a16:creationId xmlns:a16="http://schemas.microsoft.com/office/drawing/2014/main" id="{E2A4B062-E527-40E3-9E22-E3694DC5A875}"/>
              </a:ext>
            </a:extLst>
          </p:cNvPr>
          <p:cNvSpPr/>
          <p:nvPr/>
        </p:nvSpPr>
        <p:spPr>
          <a:xfrm>
            <a:off x="254279" y="1971467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D0C17C-EDE3-411B-9B70-9EB9D4A6D64E}"/>
              </a:ext>
            </a:extLst>
          </p:cNvPr>
          <p:cNvSpPr txBox="1"/>
          <p:nvPr/>
        </p:nvSpPr>
        <p:spPr>
          <a:xfrm>
            <a:off x="49385" y="195592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111D57-178E-2440-8CE8-843A2D407DAF}"/>
              </a:ext>
            </a:extLst>
          </p:cNvPr>
          <p:cNvCxnSpPr>
            <a:cxnSpLocks/>
          </p:cNvCxnSpPr>
          <p:nvPr/>
        </p:nvCxnSpPr>
        <p:spPr>
          <a:xfrm>
            <a:off x="2664000" y="2198820"/>
            <a:ext cx="4464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21C460E9-8668-954F-AD33-844657DB1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8CD5E48-6131-3C4A-8976-2BF909800897}"/>
              </a:ext>
            </a:extLst>
          </p:cNvPr>
          <p:cNvSpPr txBox="1"/>
          <p:nvPr/>
        </p:nvSpPr>
        <p:spPr>
          <a:xfrm>
            <a:off x="3188112" y="2359336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C7C02-3887-C54B-9E6D-BBA7759F6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70" y="1451508"/>
            <a:ext cx="611251" cy="611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C91975-DA9B-9B46-AE05-705C6B843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07" y="1343333"/>
            <a:ext cx="915429" cy="915429"/>
          </a:xfrm>
          <a:prstGeom prst="rect">
            <a:avLst/>
          </a:prstGeom>
        </p:spPr>
      </p:pic>
      <p:sp>
        <p:nvSpPr>
          <p:cNvPr id="34" name="Arrow: Pentagon 15">
            <a:extLst>
              <a:ext uri="{FF2B5EF4-FFF2-40B4-BE49-F238E27FC236}">
                <a16:creationId xmlns:a16="http://schemas.microsoft.com/office/drawing/2014/main" id="{EA2D11C6-7EE0-434B-A7AA-4D36FA917689}"/>
              </a:ext>
            </a:extLst>
          </p:cNvPr>
          <p:cNvSpPr/>
          <p:nvPr/>
        </p:nvSpPr>
        <p:spPr>
          <a:xfrm>
            <a:off x="675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7" name="Arrow: Chevron 16">
            <a:extLst>
              <a:ext uri="{FF2B5EF4-FFF2-40B4-BE49-F238E27FC236}">
                <a16:creationId xmlns:a16="http://schemas.microsoft.com/office/drawing/2014/main" id="{2C2184CF-0616-F24D-875B-2D069EA4146E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4" name="Arrow: Chevron 18">
            <a:extLst>
              <a:ext uri="{FF2B5EF4-FFF2-40B4-BE49-F238E27FC236}">
                <a16:creationId xmlns:a16="http://schemas.microsoft.com/office/drawing/2014/main" id="{7D962838-36B5-2E4F-8956-2BE83504BDA0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5" name="Arrow: Chevron 19">
            <a:extLst>
              <a:ext uri="{FF2B5EF4-FFF2-40B4-BE49-F238E27FC236}">
                <a16:creationId xmlns:a16="http://schemas.microsoft.com/office/drawing/2014/main" id="{CF83C7DE-FFFD-8349-84AC-D34E1FD0D7FD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6" name="Arrow: Chevron 22">
            <a:extLst>
              <a:ext uri="{FF2B5EF4-FFF2-40B4-BE49-F238E27FC236}">
                <a16:creationId xmlns:a16="http://schemas.microsoft.com/office/drawing/2014/main" id="{D6FE85C8-E794-B64B-9698-0D6D2ECD34A1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7" name="Arrow: Chevron 22">
            <a:extLst>
              <a:ext uri="{FF2B5EF4-FFF2-40B4-BE49-F238E27FC236}">
                <a16:creationId xmlns:a16="http://schemas.microsoft.com/office/drawing/2014/main" id="{657E49F0-798C-5A49-BF22-0CC8C4E10D0B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8" name="Arrow: Pentagon 20">
            <a:extLst>
              <a:ext uri="{FF2B5EF4-FFF2-40B4-BE49-F238E27FC236}">
                <a16:creationId xmlns:a16="http://schemas.microsoft.com/office/drawing/2014/main" id="{DF96FB3A-CF0C-7F49-AFCE-383329C13532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rrow: Pentagon 15">
            <a:extLst>
              <a:ext uri="{FF2B5EF4-FFF2-40B4-BE49-F238E27FC236}">
                <a16:creationId xmlns:a16="http://schemas.microsoft.com/office/drawing/2014/main" id="{D89E56AF-DA89-084B-B20A-90819830D314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20">
            <a:extLst>
              <a:ext uri="{FF2B5EF4-FFF2-40B4-BE49-F238E27FC236}">
                <a16:creationId xmlns:a16="http://schemas.microsoft.com/office/drawing/2014/main" id="{917EB049-EC5C-EB47-B3D8-C18D029BA864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Arrow: Pentagon 15">
            <a:extLst>
              <a:ext uri="{FF2B5EF4-FFF2-40B4-BE49-F238E27FC236}">
                <a16:creationId xmlns:a16="http://schemas.microsoft.com/office/drawing/2014/main" id="{9410ECF6-EE9D-834F-9D0D-2A488764642E}"/>
              </a:ext>
            </a:extLst>
          </p:cNvPr>
          <p:cNvSpPr/>
          <p:nvPr/>
        </p:nvSpPr>
        <p:spPr>
          <a:xfrm>
            <a:off x="675201" y="360000"/>
            <a:ext cx="655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ooter Placeholder 42">
            <a:extLst>
              <a:ext uri="{FF2B5EF4-FFF2-40B4-BE49-F238E27FC236}">
                <a16:creationId xmlns:a16="http://schemas.microsoft.com/office/drawing/2014/main" id="{F0335BC6-5617-4D0C-B408-E891FA6D266F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2">
            <a:extLst>
              <a:ext uri="{FF2B5EF4-FFF2-40B4-BE49-F238E27FC236}">
                <a16:creationId xmlns:a16="http://schemas.microsoft.com/office/drawing/2014/main" id="{8F3A8C6D-580C-4032-9521-D1F05E4A2AF7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4169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-Shape 42">
            <a:extLst>
              <a:ext uri="{FF2B5EF4-FFF2-40B4-BE49-F238E27FC236}">
                <a16:creationId xmlns:a16="http://schemas.microsoft.com/office/drawing/2014/main" id="{0BCB2779-B6A4-6C45-AD61-C29037AC4284}"/>
              </a:ext>
            </a:extLst>
          </p:cNvPr>
          <p:cNvSpPr/>
          <p:nvPr/>
        </p:nvSpPr>
        <p:spPr>
          <a:xfrm rot="10800000">
            <a:off x="144000" y="1597422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rapezoid 110">
            <a:extLst>
              <a:ext uri="{FF2B5EF4-FFF2-40B4-BE49-F238E27FC236}">
                <a16:creationId xmlns:a16="http://schemas.microsoft.com/office/drawing/2014/main" id="{89290F3F-335D-B24D-B782-30917B29A689}"/>
              </a:ext>
            </a:extLst>
          </p:cNvPr>
          <p:cNvSpPr/>
          <p:nvPr/>
        </p:nvSpPr>
        <p:spPr>
          <a:xfrm>
            <a:off x="2769704" y="1381885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Potential Assistants in ISP-Side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Inference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894773" y="5767965"/>
            <a:ext cx="981685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End users require a mechanism for notifying ISPs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2398933-4E4F-4D4D-807C-2C3F0E5C2B7C}"/>
              </a:ext>
            </a:extLst>
          </p:cNvPr>
          <p:cNvSpPr txBox="1"/>
          <p:nvPr/>
        </p:nvSpPr>
        <p:spPr>
          <a:xfrm>
            <a:off x="254279" y="3706175"/>
            <a:ext cx="117883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 OTT providers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control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their own and have little incentive to share insights with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End users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➜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benefit from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improvement and have access to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C32A6D6-5767-BD42-991F-3130BFC7C8C6}"/>
              </a:ext>
            </a:extLst>
          </p:cNvPr>
          <p:cNvSpPr txBox="1"/>
          <p:nvPr/>
        </p:nvSpPr>
        <p:spPr>
          <a:xfrm>
            <a:off x="4514014" y="3080392"/>
            <a:ext cx="12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pic>
        <p:nvPicPr>
          <p:cNvPr id="98" name="Graphic 97" descr="Laptop with solid fill">
            <a:extLst>
              <a:ext uri="{FF2B5EF4-FFF2-40B4-BE49-F238E27FC236}">
                <a16:creationId xmlns:a16="http://schemas.microsoft.com/office/drawing/2014/main" id="{703D2256-F823-E445-996A-47FF75DA3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31BCC6FC-0B90-C841-989E-F7AABC0B31B1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1E90EB3-B1E2-7048-B623-F6CBD754AA89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25EB390-AA4B-3E4C-8796-A516336D98EF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2E1A32E0-512E-A94D-98CA-6D727CBD4958}"/>
              </a:ext>
            </a:extLst>
          </p:cNvPr>
          <p:cNvSpPr txBox="1"/>
          <p:nvPr/>
        </p:nvSpPr>
        <p:spPr>
          <a:xfrm>
            <a:off x="4109008" y="1536955"/>
            <a:ext cx="2725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4C12F7B-685B-8F40-89ED-021EFF1C5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77D931F8-CAF8-674F-A916-7107726C8BB7}"/>
              </a:ext>
            </a:extLst>
          </p:cNvPr>
          <p:cNvSpPr txBox="1"/>
          <p:nvPr/>
        </p:nvSpPr>
        <p:spPr>
          <a:xfrm>
            <a:off x="3188112" y="2359336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E7D7FAC9-57AF-5F4C-8482-98A8B806D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70" y="1451508"/>
            <a:ext cx="611251" cy="61125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C9043C13-98B3-6F43-9FFA-8CB2896D9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07" y="1343333"/>
            <a:ext cx="915429" cy="915429"/>
          </a:xfrm>
          <a:prstGeom prst="rect">
            <a:avLst/>
          </a:prstGeom>
        </p:spPr>
      </p:pic>
      <p:sp>
        <p:nvSpPr>
          <p:cNvPr id="33" name="Arrow: Pentagon 15">
            <a:extLst>
              <a:ext uri="{FF2B5EF4-FFF2-40B4-BE49-F238E27FC236}">
                <a16:creationId xmlns:a16="http://schemas.microsoft.com/office/drawing/2014/main" id="{31E2E155-EE25-4A4A-8A67-98AB406B3A7B}"/>
              </a:ext>
            </a:extLst>
          </p:cNvPr>
          <p:cNvSpPr/>
          <p:nvPr/>
        </p:nvSpPr>
        <p:spPr>
          <a:xfrm>
            <a:off x="675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4" name="Arrow: Chevron 16">
            <a:extLst>
              <a:ext uri="{FF2B5EF4-FFF2-40B4-BE49-F238E27FC236}">
                <a16:creationId xmlns:a16="http://schemas.microsoft.com/office/drawing/2014/main" id="{44A120B6-F945-7A4E-9C88-B8B557D8E9DD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5" name="Arrow: Chevron 18">
            <a:extLst>
              <a:ext uri="{FF2B5EF4-FFF2-40B4-BE49-F238E27FC236}">
                <a16:creationId xmlns:a16="http://schemas.microsoft.com/office/drawing/2014/main" id="{458173CC-2D87-AB44-BD8C-A059E1955425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36" name="Arrow: Chevron 19">
            <a:extLst>
              <a:ext uri="{FF2B5EF4-FFF2-40B4-BE49-F238E27FC236}">
                <a16:creationId xmlns:a16="http://schemas.microsoft.com/office/drawing/2014/main" id="{AEE6654E-0E71-BE49-999A-5334CB47570D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37" name="Arrow: Chevron 22">
            <a:extLst>
              <a:ext uri="{FF2B5EF4-FFF2-40B4-BE49-F238E27FC236}">
                <a16:creationId xmlns:a16="http://schemas.microsoft.com/office/drawing/2014/main" id="{12E8D3F0-CBA7-CA45-9C33-732229702696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8" name="Arrow: Chevron 22">
            <a:extLst>
              <a:ext uri="{FF2B5EF4-FFF2-40B4-BE49-F238E27FC236}">
                <a16:creationId xmlns:a16="http://schemas.microsoft.com/office/drawing/2014/main" id="{E5350436-0E5C-7447-930B-976766EEB5F6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9" name="Arrow: Pentagon 20">
            <a:extLst>
              <a:ext uri="{FF2B5EF4-FFF2-40B4-BE49-F238E27FC236}">
                <a16:creationId xmlns:a16="http://schemas.microsoft.com/office/drawing/2014/main" id="{973B8409-885E-934F-81D6-708A60DFDB4C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Pentagon 15">
            <a:extLst>
              <a:ext uri="{FF2B5EF4-FFF2-40B4-BE49-F238E27FC236}">
                <a16:creationId xmlns:a16="http://schemas.microsoft.com/office/drawing/2014/main" id="{D3E7612B-4942-EA43-9483-AE68BEE3C851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rrow: Pentagon 20">
            <a:extLst>
              <a:ext uri="{FF2B5EF4-FFF2-40B4-BE49-F238E27FC236}">
                <a16:creationId xmlns:a16="http://schemas.microsoft.com/office/drawing/2014/main" id="{B49F2992-8550-1F40-8050-D4B4305243F8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w: Pentagon 15">
            <a:extLst>
              <a:ext uri="{FF2B5EF4-FFF2-40B4-BE49-F238E27FC236}">
                <a16:creationId xmlns:a16="http://schemas.microsoft.com/office/drawing/2014/main" id="{7DD89234-6362-F546-A227-8ED1FF3950BA}"/>
              </a:ext>
            </a:extLst>
          </p:cNvPr>
          <p:cNvSpPr/>
          <p:nvPr/>
        </p:nvSpPr>
        <p:spPr>
          <a:xfrm>
            <a:off x="675201" y="360000"/>
            <a:ext cx="820799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367FAA-5791-8E4B-9CBD-260A9090130D}"/>
              </a:ext>
            </a:extLst>
          </p:cNvPr>
          <p:cNvSpPr txBox="1"/>
          <p:nvPr/>
        </p:nvSpPr>
        <p:spPr>
          <a:xfrm>
            <a:off x="397804" y="2825902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51" name="Rounded Rectangle 42">
            <a:extLst>
              <a:ext uri="{FF2B5EF4-FFF2-40B4-BE49-F238E27FC236}">
                <a16:creationId xmlns:a16="http://schemas.microsoft.com/office/drawing/2014/main" id="{0A420EBD-67F3-48C8-BD56-2DCEB50F7061}"/>
              </a:ext>
            </a:extLst>
          </p:cNvPr>
          <p:cNvSpPr/>
          <p:nvPr/>
        </p:nvSpPr>
        <p:spPr>
          <a:xfrm>
            <a:off x="1944000" y="2003420"/>
            <a:ext cx="61128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F63F441-4094-468A-8EAC-6C48444CA862}"/>
              </a:ext>
            </a:extLst>
          </p:cNvPr>
          <p:cNvCxnSpPr>
            <a:cxnSpLocks/>
          </p:cNvCxnSpPr>
          <p:nvPr/>
        </p:nvCxnSpPr>
        <p:spPr>
          <a:xfrm>
            <a:off x="1999374" y="2198820"/>
            <a:ext cx="6048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nip Diagonal Corner Rectangle 42">
            <a:extLst>
              <a:ext uri="{FF2B5EF4-FFF2-40B4-BE49-F238E27FC236}">
                <a16:creationId xmlns:a16="http://schemas.microsoft.com/office/drawing/2014/main" id="{70852259-7F0D-4CE1-AAE2-04F232298CA2}"/>
              </a:ext>
            </a:extLst>
          </p:cNvPr>
          <p:cNvSpPr/>
          <p:nvPr/>
        </p:nvSpPr>
        <p:spPr>
          <a:xfrm>
            <a:off x="8053406" y="1970814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B68510-3241-45C1-99E2-78BE36783EA9}"/>
              </a:ext>
            </a:extLst>
          </p:cNvPr>
          <p:cNvSpPr txBox="1"/>
          <p:nvPr/>
        </p:nvSpPr>
        <p:spPr>
          <a:xfrm>
            <a:off x="7992206" y="1945614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4EB528-1BF5-4DB5-8B0C-52326221C601}"/>
              </a:ext>
            </a:extLst>
          </p:cNvPr>
          <p:cNvCxnSpPr>
            <a:cxnSpLocks/>
          </p:cNvCxnSpPr>
          <p:nvPr/>
        </p:nvCxnSpPr>
        <p:spPr>
          <a:xfrm>
            <a:off x="2664000" y="2198820"/>
            <a:ext cx="4464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nip Diagonal Corner Rectangle 40">
            <a:extLst>
              <a:ext uri="{FF2B5EF4-FFF2-40B4-BE49-F238E27FC236}">
                <a16:creationId xmlns:a16="http://schemas.microsoft.com/office/drawing/2014/main" id="{8DC1E432-A0C9-EE49-B376-4E89A516A049}"/>
              </a:ext>
            </a:extLst>
          </p:cNvPr>
          <p:cNvSpPr/>
          <p:nvPr/>
        </p:nvSpPr>
        <p:spPr>
          <a:xfrm>
            <a:off x="254279" y="1971467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BE52B23-25D2-6D4D-A7EA-9A976B50941C}"/>
              </a:ext>
            </a:extLst>
          </p:cNvPr>
          <p:cNvSpPr txBox="1"/>
          <p:nvPr/>
        </p:nvSpPr>
        <p:spPr>
          <a:xfrm>
            <a:off x="49385" y="195592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45" name="Footer Placeholder 42">
            <a:extLst>
              <a:ext uri="{FF2B5EF4-FFF2-40B4-BE49-F238E27FC236}">
                <a16:creationId xmlns:a16="http://schemas.microsoft.com/office/drawing/2014/main" id="{2B3827DB-9E2F-477C-82F6-67E894024A8A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4C894C22-56B3-4E66-84E2-77BFC3F92777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9285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 descr="Laptop with solid fill">
            <a:extLst>
              <a:ext uri="{FF2B5EF4-FFF2-40B4-BE49-F238E27FC236}">
                <a16:creationId xmlns:a16="http://schemas.microsoft.com/office/drawing/2014/main" id="{4E1EBAA5-F2F5-E949-A93E-FD1433EE7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86" name="Trapezoid 85">
            <a:extLst>
              <a:ext uri="{FF2B5EF4-FFF2-40B4-BE49-F238E27FC236}">
                <a16:creationId xmlns:a16="http://schemas.microsoft.com/office/drawing/2014/main" id="{B39CC692-2AEC-BC49-8041-1B2B1D979A4D}"/>
              </a:ext>
            </a:extLst>
          </p:cNvPr>
          <p:cNvSpPr/>
          <p:nvPr/>
        </p:nvSpPr>
        <p:spPr>
          <a:xfrm>
            <a:off x="5220000" y="1377341"/>
            <a:ext cx="2016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rapezoid 61">
            <a:extLst>
              <a:ext uri="{FF2B5EF4-FFF2-40B4-BE49-F238E27FC236}">
                <a16:creationId xmlns:a16="http://schemas.microsoft.com/office/drawing/2014/main" id="{F3C36E4D-0BEC-6B4E-9349-E7C5A799DBA4}"/>
              </a:ext>
            </a:extLst>
          </p:cNvPr>
          <p:cNvSpPr/>
          <p:nvPr/>
        </p:nvSpPr>
        <p:spPr>
          <a:xfrm>
            <a:off x="1080000" y="1381885"/>
            <a:ext cx="3852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D617587-049E-354D-AEEF-9942CD0B7C9E}"/>
              </a:ext>
            </a:extLst>
          </p:cNvPr>
          <p:cNvSpPr/>
          <p:nvPr/>
        </p:nvSpPr>
        <p:spPr>
          <a:xfrm>
            <a:off x="254930" y="2003420"/>
            <a:ext cx="77868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B34575E-4BDC-C40A-FD9B-F1D049BCF4A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id="{2E128B51-55FF-7EFD-D8C7-6E3FD2F3ABE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74EC1DC1-1E8D-2A71-96F3-3EBB406140CB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D44B9B05-9934-D8E2-8395-A93209458242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36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A51F48-85CC-4801-9B08-B0D70EDDDD6E}"/>
              </a:ext>
            </a:extLst>
          </p:cNvPr>
          <p:cNvSpPr txBox="1"/>
          <p:nvPr/>
        </p:nvSpPr>
        <p:spPr>
          <a:xfrm>
            <a:off x="5468811" y="307777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9FAC49-AA7B-494B-B5A1-98C2CE5BC7EC}"/>
              </a:ext>
            </a:extLst>
          </p:cNvPr>
          <p:cNvSpPr txBox="1"/>
          <p:nvPr/>
        </p:nvSpPr>
        <p:spPr>
          <a:xfrm>
            <a:off x="235059" y="4271791"/>
            <a:ext cx="986849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Internet operates through bilateral agreements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e.g., between an end user and access ISP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⚠️ The bandwidth bottleneck might be in other ISPs 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1CA2BB3-4AFC-1849-AB74-A4213B65E025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End User Is Aware of the Access ISP Only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841A6A-924E-9142-BDEC-2A4C4ACC8769}"/>
              </a:ext>
            </a:extLst>
          </p:cNvPr>
          <p:cNvSpPr txBox="1"/>
          <p:nvPr/>
        </p:nvSpPr>
        <p:spPr>
          <a:xfrm>
            <a:off x="1699591" y="5829784"/>
            <a:ext cx="827310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Need to notify ISPs beyond the access provider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5E5FB0-C133-114D-BDE4-80FD35C251DE}"/>
              </a:ext>
            </a:extLst>
          </p:cNvPr>
          <p:cNvSpPr txBox="1"/>
          <p:nvPr/>
        </p:nvSpPr>
        <p:spPr>
          <a:xfrm>
            <a:off x="1580445" y="308039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40" name="Snip Diagonal Corner Rectangle 42">
            <a:extLst>
              <a:ext uri="{FF2B5EF4-FFF2-40B4-BE49-F238E27FC236}">
                <a16:creationId xmlns:a16="http://schemas.microsoft.com/office/drawing/2014/main" id="{F12EF9F3-0D9B-7D48-A1BF-D2C5C947597B}"/>
              </a:ext>
            </a:extLst>
          </p:cNvPr>
          <p:cNvSpPr/>
          <p:nvPr/>
        </p:nvSpPr>
        <p:spPr>
          <a:xfrm>
            <a:off x="8053406" y="1970814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A0D979-E7DF-4244-9299-2262AB3643B1}"/>
              </a:ext>
            </a:extLst>
          </p:cNvPr>
          <p:cNvSpPr txBox="1"/>
          <p:nvPr/>
        </p:nvSpPr>
        <p:spPr>
          <a:xfrm>
            <a:off x="7992206" y="1945614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8B2A87-FA2B-4F44-A7B5-5F81FCD5D34F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D5D504-F948-EB4E-8FD3-ED8AF182DA29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3B21B5-C78C-B946-8F20-88731F063FE8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F8EDEA-D4CE-FB46-8433-4533CFA7E25D}"/>
              </a:ext>
            </a:extLst>
          </p:cNvPr>
          <p:cNvCxnSpPr>
            <a:cxnSpLocks/>
          </p:cNvCxnSpPr>
          <p:nvPr/>
        </p:nvCxnSpPr>
        <p:spPr>
          <a:xfrm>
            <a:off x="3276000" y="2198820"/>
            <a:ext cx="4788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BB760EEF-ED80-4F40-B2F1-A13CCC8E7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C788300-011D-154A-9CD3-2BC1898B3659}"/>
              </a:ext>
            </a:extLst>
          </p:cNvPr>
          <p:cNvSpPr txBox="1"/>
          <p:nvPr/>
        </p:nvSpPr>
        <p:spPr>
          <a:xfrm>
            <a:off x="1370900" y="2364510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750AEE8-356F-0A43-8079-8B6F9D163EB6}"/>
              </a:ext>
            </a:extLst>
          </p:cNvPr>
          <p:cNvSpPr txBox="1"/>
          <p:nvPr/>
        </p:nvSpPr>
        <p:spPr>
          <a:xfrm>
            <a:off x="1479289" y="1582581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sp>
        <p:nvSpPr>
          <p:cNvPr id="88" name="Explosion: 8 Points 138">
            <a:extLst>
              <a:ext uri="{FF2B5EF4-FFF2-40B4-BE49-F238E27FC236}">
                <a16:creationId xmlns:a16="http://schemas.microsoft.com/office/drawing/2014/main" id="{932E2A2B-7EEF-1247-A779-29A4BB139ABE}"/>
              </a:ext>
            </a:extLst>
          </p:cNvPr>
          <p:cNvSpPr/>
          <p:nvPr/>
        </p:nvSpPr>
        <p:spPr>
          <a:xfrm>
            <a:off x="2833978" y="1998405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E6B6972-118C-584D-89DC-EEE76F087583}"/>
              </a:ext>
            </a:extLst>
          </p:cNvPr>
          <p:cNvCxnSpPr>
            <a:cxnSpLocks/>
          </p:cNvCxnSpPr>
          <p:nvPr/>
        </p:nvCxnSpPr>
        <p:spPr>
          <a:xfrm>
            <a:off x="756000" y="2199600"/>
            <a:ext cx="205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9EF479B-1DFF-DA4A-B8D4-D204B39AA356}"/>
              </a:ext>
            </a:extLst>
          </p:cNvPr>
          <p:cNvCxnSpPr>
            <a:cxnSpLocks/>
          </p:cNvCxnSpPr>
          <p:nvPr/>
        </p:nvCxnSpPr>
        <p:spPr>
          <a:xfrm>
            <a:off x="270000" y="2199600"/>
            <a:ext cx="223200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9D637F5-DDC3-0B48-92EC-578D1F633B23}"/>
              </a:ext>
            </a:extLst>
          </p:cNvPr>
          <p:cNvCxnSpPr>
            <a:cxnSpLocks/>
          </p:cNvCxnSpPr>
          <p:nvPr/>
        </p:nvCxnSpPr>
        <p:spPr>
          <a:xfrm>
            <a:off x="6412890" y="4037067"/>
            <a:ext cx="4680000" cy="0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3B04F14-89D4-BF4A-B4E3-E1ECE6569539}"/>
              </a:ext>
            </a:extLst>
          </p:cNvPr>
          <p:cNvCxnSpPr>
            <a:cxnSpLocks/>
          </p:cNvCxnSpPr>
          <p:nvPr/>
        </p:nvCxnSpPr>
        <p:spPr>
          <a:xfrm>
            <a:off x="6290844" y="3525867"/>
            <a:ext cx="0" cy="612000"/>
          </a:xfrm>
          <a:prstGeom prst="line">
            <a:avLst/>
          </a:prstGeom>
          <a:ln w="76200">
            <a:solidFill>
              <a:srgbClr val="00B050"/>
            </a:solidFill>
            <a:prstDash val="sysDot"/>
            <a:headEnd type="stealth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8D28402-7D2C-4243-9ACD-7246FED7C85F}"/>
              </a:ext>
            </a:extLst>
          </p:cNvPr>
          <p:cNvCxnSpPr>
            <a:cxnSpLocks/>
          </p:cNvCxnSpPr>
          <p:nvPr/>
        </p:nvCxnSpPr>
        <p:spPr>
          <a:xfrm>
            <a:off x="11195872" y="3520221"/>
            <a:ext cx="0" cy="612000"/>
          </a:xfrm>
          <a:prstGeom prst="line">
            <a:avLst/>
          </a:prstGeom>
          <a:ln w="76200">
            <a:solidFill>
              <a:srgbClr val="00B050"/>
            </a:solidFill>
            <a:prstDash val="sysDot"/>
            <a:headEnd type="stealth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8D08AA6-5DF6-9049-95BF-C2AD81FF3F6E}"/>
              </a:ext>
            </a:extLst>
          </p:cNvPr>
          <p:cNvSpPr txBox="1"/>
          <p:nvPr/>
        </p:nvSpPr>
        <p:spPr>
          <a:xfrm>
            <a:off x="8486395" y="4126269"/>
            <a:ext cx="412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bilateral relationship</a:t>
            </a:r>
          </a:p>
        </p:txBody>
      </p:sp>
      <p:sp>
        <p:nvSpPr>
          <p:cNvPr id="44" name="Arrow: Pentagon 15">
            <a:extLst>
              <a:ext uri="{FF2B5EF4-FFF2-40B4-BE49-F238E27FC236}">
                <a16:creationId xmlns:a16="http://schemas.microsoft.com/office/drawing/2014/main" id="{E283DE5A-8BDE-F748-84DA-FB8B109C8857}"/>
              </a:ext>
            </a:extLst>
          </p:cNvPr>
          <p:cNvSpPr/>
          <p:nvPr/>
        </p:nvSpPr>
        <p:spPr>
          <a:xfrm>
            <a:off x="675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6" name="Arrow: Chevron 16">
            <a:extLst>
              <a:ext uri="{FF2B5EF4-FFF2-40B4-BE49-F238E27FC236}">
                <a16:creationId xmlns:a16="http://schemas.microsoft.com/office/drawing/2014/main" id="{6A8DB586-9CD5-7842-8314-30BFAD76899E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7" name="Arrow: Chevron 18">
            <a:extLst>
              <a:ext uri="{FF2B5EF4-FFF2-40B4-BE49-F238E27FC236}">
                <a16:creationId xmlns:a16="http://schemas.microsoft.com/office/drawing/2014/main" id="{6A3BA5B3-2FD4-AB4C-A689-936DB5487896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8" name="Arrow: Chevron 19">
            <a:extLst>
              <a:ext uri="{FF2B5EF4-FFF2-40B4-BE49-F238E27FC236}">
                <a16:creationId xmlns:a16="http://schemas.microsoft.com/office/drawing/2014/main" id="{2B618BFF-9100-154D-9502-570FCCAA87E3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Arrow: Chevron 22">
            <a:extLst>
              <a:ext uri="{FF2B5EF4-FFF2-40B4-BE49-F238E27FC236}">
                <a16:creationId xmlns:a16="http://schemas.microsoft.com/office/drawing/2014/main" id="{075F7BE3-B2A5-6742-8751-C017BD7A84AF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0" name="Arrow: Chevron 22">
            <a:extLst>
              <a:ext uri="{FF2B5EF4-FFF2-40B4-BE49-F238E27FC236}">
                <a16:creationId xmlns:a16="http://schemas.microsoft.com/office/drawing/2014/main" id="{6DDD2D7A-A016-D140-BABC-4BECA46474CE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2" name="Arrow: Pentagon 20">
            <a:extLst>
              <a:ext uri="{FF2B5EF4-FFF2-40B4-BE49-F238E27FC236}">
                <a16:creationId xmlns:a16="http://schemas.microsoft.com/office/drawing/2014/main" id="{212491A9-99A1-6943-A9CC-2C934DCB39C1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rrow: Pentagon 15">
            <a:extLst>
              <a:ext uri="{FF2B5EF4-FFF2-40B4-BE49-F238E27FC236}">
                <a16:creationId xmlns:a16="http://schemas.microsoft.com/office/drawing/2014/main" id="{0270E9B9-34A5-0244-A199-EA617E6C3F49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20">
            <a:extLst>
              <a:ext uri="{FF2B5EF4-FFF2-40B4-BE49-F238E27FC236}">
                <a16:creationId xmlns:a16="http://schemas.microsoft.com/office/drawing/2014/main" id="{C2B2A2ED-6242-774C-A607-51619825D81A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rrow: Pentagon 15">
            <a:extLst>
              <a:ext uri="{FF2B5EF4-FFF2-40B4-BE49-F238E27FC236}">
                <a16:creationId xmlns:a16="http://schemas.microsoft.com/office/drawing/2014/main" id="{D23C8B34-EA3B-604E-904B-D93468A16D3A}"/>
              </a:ext>
            </a:extLst>
          </p:cNvPr>
          <p:cNvSpPr/>
          <p:nvPr/>
        </p:nvSpPr>
        <p:spPr>
          <a:xfrm>
            <a:off x="675200" y="360000"/>
            <a:ext cx="982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ooter Placeholder 42">
            <a:extLst>
              <a:ext uri="{FF2B5EF4-FFF2-40B4-BE49-F238E27FC236}">
                <a16:creationId xmlns:a16="http://schemas.microsoft.com/office/drawing/2014/main" id="{13D172F1-DF8C-4E5C-B823-D0B6D574CD65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615B8AE2-43E4-443D-96AE-AC632692CD00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27661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phic 91" descr="Laptop with solid fill">
            <a:extLst>
              <a:ext uri="{FF2B5EF4-FFF2-40B4-BE49-F238E27FC236}">
                <a16:creationId xmlns:a16="http://schemas.microsoft.com/office/drawing/2014/main" id="{5DB1C40B-D612-0841-8525-736CEFB5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2516902"/>
            <a:ext cx="2844000" cy="3352187"/>
          </a:xfrm>
          <a:prstGeom prst="rect">
            <a:avLst/>
          </a:prstGeom>
        </p:spPr>
      </p:pic>
      <p:sp>
        <p:nvSpPr>
          <p:cNvPr id="131" name="L-Shape 130">
            <a:extLst>
              <a:ext uri="{FF2B5EF4-FFF2-40B4-BE49-F238E27FC236}">
                <a16:creationId xmlns:a16="http://schemas.microsoft.com/office/drawing/2014/main" id="{E2BF3D46-0C0B-C442-A8A7-4122D63CD6A9}"/>
              </a:ext>
            </a:extLst>
          </p:cNvPr>
          <p:cNvSpPr/>
          <p:nvPr/>
        </p:nvSpPr>
        <p:spPr>
          <a:xfrm rot="10800000">
            <a:off x="144000" y="1405509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4CEA48EF-DE44-9244-959B-6F76BED29C20}"/>
              </a:ext>
            </a:extLst>
          </p:cNvPr>
          <p:cNvSpPr/>
          <p:nvPr/>
        </p:nvSpPr>
        <p:spPr>
          <a:xfrm>
            <a:off x="612000" y="2239196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rapezoid 109">
            <a:extLst>
              <a:ext uri="{FF2B5EF4-FFF2-40B4-BE49-F238E27FC236}">
                <a16:creationId xmlns:a16="http://schemas.microsoft.com/office/drawing/2014/main" id="{316FFC8B-43D8-8A4A-BC16-064730D496AF}"/>
              </a:ext>
            </a:extLst>
          </p:cNvPr>
          <p:cNvSpPr/>
          <p:nvPr/>
        </p:nvSpPr>
        <p:spPr>
          <a:xfrm>
            <a:off x="5220000" y="3443211"/>
            <a:ext cx="2016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rapezoid 108">
            <a:extLst>
              <a:ext uri="{FF2B5EF4-FFF2-40B4-BE49-F238E27FC236}">
                <a16:creationId xmlns:a16="http://schemas.microsoft.com/office/drawing/2014/main" id="{C209854E-A35D-8045-9500-3EB700DCC99B}"/>
              </a:ext>
            </a:extLst>
          </p:cNvPr>
          <p:cNvSpPr/>
          <p:nvPr/>
        </p:nvSpPr>
        <p:spPr>
          <a:xfrm>
            <a:off x="1080000" y="3447755"/>
            <a:ext cx="3852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17846-D5FB-F3E2-A7DA-E93AA2AF1928}"/>
              </a:ext>
            </a:extLst>
          </p:cNvPr>
          <p:cNvSpPr txBox="1"/>
          <p:nvPr/>
        </p:nvSpPr>
        <p:spPr>
          <a:xfrm>
            <a:off x="954705" y="5848341"/>
            <a:ext cx="1029409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Notifications must reach ISPs along the server-to-client path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90CCB-FA89-2C39-3F29-EFEF6F7AB04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0DB2EA2-99A7-7781-4B28-0EE4B2DB65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232E3C-545D-E68C-E91C-0BB07913A88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1DD061CA-3E05-76BF-731B-16D5C85756D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3589EAA-D89B-76BC-010F-F82C2B1D8A30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DBDCDC9-DC76-8386-E1BF-847780868392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37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E07C31D4-447C-E146-A111-0F57C435C6B8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Asymmetric Routing Complicates Notifications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DB7A54C-4966-5845-8E40-DBCF50E7F03A}"/>
              </a:ext>
            </a:extLst>
          </p:cNvPr>
          <p:cNvSpPr/>
          <p:nvPr/>
        </p:nvSpPr>
        <p:spPr>
          <a:xfrm>
            <a:off x="612000" y="4069290"/>
            <a:ext cx="74376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799D1F4-7DAD-3242-85FE-DFB7BEC02B7B}"/>
              </a:ext>
            </a:extLst>
          </p:cNvPr>
          <p:cNvSpPr txBox="1"/>
          <p:nvPr/>
        </p:nvSpPr>
        <p:spPr>
          <a:xfrm>
            <a:off x="5468811" y="514364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5986F3-81DA-604E-ADF1-E139A88655C2}"/>
              </a:ext>
            </a:extLst>
          </p:cNvPr>
          <p:cNvSpPr txBox="1"/>
          <p:nvPr/>
        </p:nvSpPr>
        <p:spPr>
          <a:xfrm>
            <a:off x="1580445" y="514626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BD6BB55-D9CF-5047-A3F5-84D00136AB37}"/>
              </a:ext>
            </a:extLst>
          </p:cNvPr>
          <p:cNvSpPr txBox="1"/>
          <p:nvPr/>
        </p:nvSpPr>
        <p:spPr>
          <a:xfrm>
            <a:off x="7591107" y="515080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F6B0E42-0FC3-2040-A1D3-86695EEC2AE4}"/>
              </a:ext>
            </a:extLst>
          </p:cNvPr>
          <p:cNvSpPr txBox="1"/>
          <p:nvPr/>
        </p:nvSpPr>
        <p:spPr>
          <a:xfrm>
            <a:off x="10546594" y="4921499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E80B858-078F-0246-94E9-6E4BC4CD8318}"/>
              </a:ext>
            </a:extLst>
          </p:cNvPr>
          <p:cNvCxnSpPr>
            <a:cxnSpLocks/>
          </p:cNvCxnSpPr>
          <p:nvPr/>
        </p:nvCxnSpPr>
        <p:spPr>
          <a:xfrm>
            <a:off x="9882780" y="4033683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F577D5A-7C39-134B-811F-D8F28668133E}"/>
              </a:ext>
            </a:extLst>
          </p:cNvPr>
          <p:cNvCxnSpPr>
            <a:cxnSpLocks/>
          </p:cNvCxnSpPr>
          <p:nvPr/>
        </p:nvCxnSpPr>
        <p:spPr>
          <a:xfrm>
            <a:off x="3276000" y="4264690"/>
            <a:ext cx="4788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>
            <a:extLst>
              <a:ext uri="{FF2B5EF4-FFF2-40B4-BE49-F238E27FC236}">
                <a16:creationId xmlns:a16="http://schemas.microsoft.com/office/drawing/2014/main" id="{97AC4C30-9289-D84B-B80A-0FDDFAAF8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3215141"/>
            <a:ext cx="1652757" cy="1713471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01CA3DD-CC35-8E45-B200-3BFE22938B81}"/>
              </a:ext>
            </a:extLst>
          </p:cNvPr>
          <p:cNvSpPr txBox="1"/>
          <p:nvPr/>
        </p:nvSpPr>
        <p:spPr>
          <a:xfrm>
            <a:off x="1370900" y="4430380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C84E7D8-8678-F34F-9434-D9533B5076B8}"/>
              </a:ext>
            </a:extLst>
          </p:cNvPr>
          <p:cNvSpPr txBox="1"/>
          <p:nvPr/>
        </p:nvSpPr>
        <p:spPr>
          <a:xfrm>
            <a:off x="1479289" y="3648451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sp>
        <p:nvSpPr>
          <p:cNvPr id="112" name="Explosion: 8 Points 138">
            <a:extLst>
              <a:ext uri="{FF2B5EF4-FFF2-40B4-BE49-F238E27FC236}">
                <a16:creationId xmlns:a16="http://schemas.microsoft.com/office/drawing/2014/main" id="{D43C3683-CBE3-784E-B91C-E22BA9869399}"/>
              </a:ext>
            </a:extLst>
          </p:cNvPr>
          <p:cNvSpPr/>
          <p:nvPr/>
        </p:nvSpPr>
        <p:spPr>
          <a:xfrm>
            <a:off x="2833978" y="4064275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193DF55-2D11-CA41-947F-B343642FA069}"/>
              </a:ext>
            </a:extLst>
          </p:cNvPr>
          <p:cNvCxnSpPr>
            <a:cxnSpLocks/>
          </p:cNvCxnSpPr>
          <p:nvPr/>
        </p:nvCxnSpPr>
        <p:spPr>
          <a:xfrm>
            <a:off x="756000" y="4265470"/>
            <a:ext cx="205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682D5E4-61D4-2740-A672-FC19BBDD8D6C}"/>
              </a:ext>
            </a:extLst>
          </p:cNvPr>
          <p:cNvCxnSpPr>
            <a:cxnSpLocks/>
          </p:cNvCxnSpPr>
          <p:nvPr/>
        </p:nvCxnSpPr>
        <p:spPr>
          <a:xfrm>
            <a:off x="799200" y="2264400"/>
            <a:ext cx="0" cy="19656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2ED66FEE-3441-DC45-AF75-3604F1AADA1F}"/>
              </a:ext>
            </a:extLst>
          </p:cNvPr>
          <p:cNvSpPr/>
          <p:nvPr/>
        </p:nvSpPr>
        <p:spPr>
          <a:xfrm>
            <a:off x="2023200" y="1828444"/>
            <a:ext cx="4044667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4C729800-8582-724C-B011-2B3061CD1ECA}"/>
              </a:ext>
            </a:extLst>
          </p:cNvPr>
          <p:cNvSpPr/>
          <p:nvPr/>
        </p:nvSpPr>
        <p:spPr>
          <a:xfrm>
            <a:off x="5826565" y="3584078"/>
            <a:ext cx="22248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B01DD9B6-893B-9B45-B50A-D48C357113C8}"/>
              </a:ext>
            </a:extLst>
          </p:cNvPr>
          <p:cNvSpPr/>
          <p:nvPr/>
        </p:nvSpPr>
        <p:spPr>
          <a:xfrm>
            <a:off x="5826984" y="1826692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C2EE518-0E74-A54E-88EB-C9CC654DB042}"/>
              </a:ext>
            </a:extLst>
          </p:cNvPr>
          <p:cNvCxnSpPr>
            <a:cxnSpLocks/>
          </p:cNvCxnSpPr>
          <p:nvPr/>
        </p:nvCxnSpPr>
        <p:spPr>
          <a:xfrm>
            <a:off x="6008400" y="3769200"/>
            <a:ext cx="2052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97D4073-8D89-B945-BBD1-E6759AB2427B}"/>
              </a:ext>
            </a:extLst>
          </p:cNvPr>
          <p:cNvCxnSpPr>
            <a:cxnSpLocks/>
          </p:cNvCxnSpPr>
          <p:nvPr/>
        </p:nvCxnSpPr>
        <p:spPr>
          <a:xfrm>
            <a:off x="6048000" y="1980000"/>
            <a:ext cx="0" cy="182880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F4063A6-27F4-3344-B3D5-0FC3DB40FF83}"/>
              </a:ext>
            </a:extLst>
          </p:cNvPr>
          <p:cNvCxnSpPr>
            <a:cxnSpLocks/>
          </p:cNvCxnSpPr>
          <p:nvPr/>
        </p:nvCxnSpPr>
        <p:spPr>
          <a:xfrm>
            <a:off x="2015995" y="2008800"/>
            <a:ext cx="4068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06D2E292-F806-C74F-A987-19F29EC9EDE6}"/>
              </a:ext>
            </a:extLst>
          </p:cNvPr>
          <p:cNvSpPr txBox="1"/>
          <p:nvPr/>
        </p:nvSpPr>
        <p:spPr>
          <a:xfrm>
            <a:off x="2706952" y="1282681"/>
            <a:ext cx="8395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The bottleneck ISP might be off the client-to-server path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E79A4E-C2CE-6A4E-A932-2B77D9E2B542}"/>
              </a:ext>
            </a:extLst>
          </p:cNvPr>
          <p:cNvSpPr txBox="1"/>
          <p:nvPr/>
        </p:nvSpPr>
        <p:spPr>
          <a:xfrm>
            <a:off x="1086424" y="2633989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48" name="Arrow: Pentagon 15">
            <a:extLst>
              <a:ext uri="{FF2B5EF4-FFF2-40B4-BE49-F238E27FC236}">
                <a16:creationId xmlns:a16="http://schemas.microsoft.com/office/drawing/2014/main" id="{35B06989-C7BD-5D46-86F8-5901AB792638}"/>
              </a:ext>
            </a:extLst>
          </p:cNvPr>
          <p:cNvSpPr/>
          <p:nvPr/>
        </p:nvSpPr>
        <p:spPr>
          <a:xfrm>
            <a:off x="675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9" name="Arrow: Chevron 16">
            <a:extLst>
              <a:ext uri="{FF2B5EF4-FFF2-40B4-BE49-F238E27FC236}">
                <a16:creationId xmlns:a16="http://schemas.microsoft.com/office/drawing/2014/main" id="{5C2D2983-B969-8A4D-8CFA-7E55DA6B9B70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0" name="Arrow: Chevron 18">
            <a:extLst>
              <a:ext uri="{FF2B5EF4-FFF2-40B4-BE49-F238E27FC236}">
                <a16:creationId xmlns:a16="http://schemas.microsoft.com/office/drawing/2014/main" id="{39CDD6BD-5B68-2B46-94C3-21984F4B39E1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1" name="Arrow: Chevron 19">
            <a:extLst>
              <a:ext uri="{FF2B5EF4-FFF2-40B4-BE49-F238E27FC236}">
                <a16:creationId xmlns:a16="http://schemas.microsoft.com/office/drawing/2014/main" id="{614A1F8A-0CD7-5642-BE08-9500A4E9F1D1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2" name="Arrow: Chevron 22">
            <a:extLst>
              <a:ext uri="{FF2B5EF4-FFF2-40B4-BE49-F238E27FC236}">
                <a16:creationId xmlns:a16="http://schemas.microsoft.com/office/drawing/2014/main" id="{FFBF224D-1739-E44F-895E-A9790A10FCA7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3" name="Arrow: Chevron 22">
            <a:extLst>
              <a:ext uri="{FF2B5EF4-FFF2-40B4-BE49-F238E27FC236}">
                <a16:creationId xmlns:a16="http://schemas.microsoft.com/office/drawing/2014/main" id="{BC9A3260-D603-2344-BF81-3027EE2571FF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4" name="Arrow: Pentagon 20">
            <a:extLst>
              <a:ext uri="{FF2B5EF4-FFF2-40B4-BE49-F238E27FC236}">
                <a16:creationId xmlns:a16="http://schemas.microsoft.com/office/drawing/2014/main" id="{45C6DFAE-D4C0-7A48-9FCE-097790CCA8DA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row: Pentagon 15">
            <a:extLst>
              <a:ext uri="{FF2B5EF4-FFF2-40B4-BE49-F238E27FC236}">
                <a16:creationId xmlns:a16="http://schemas.microsoft.com/office/drawing/2014/main" id="{1A630893-65DD-0B4B-A32F-AA6C0C62D30A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rrow: Pentagon 20">
            <a:extLst>
              <a:ext uri="{FF2B5EF4-FFF2-40B4-BE49-F238E27FC236}">
                <a16:creationId xmlns:a16="http://schemas.microsoft.com/office/drawing/2014/main" id="{4CBFEB7D-A93C-F244-8CA6-9BB794F08404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rrow: Pentagon 15">
            <a:extLst>
              <a:ext uri="{FF2B5EF4-FFF2-40B4-BE49-F238E27FC236}">
                <a16:creationId xmlns:a16="http://schemas.microsoft.com/office/drawing/2014/main" id="{4DEC98E5-6AC9-D34D-A71E-6E15CE713409}"/>
              </a:ext>
            </a:extLst>
          </p:cNvPr>
          <p:cNvSpPr/>
          <p:nvPr/>
        </p:nvSpPr>
        <p:spPr>
          <a:xfrm>
            <a:off x="675200" y="360000"/>
            <a:ext cx="1148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nip Diagonal Corner Rectangle 42">
            <a:extLst>
              <a:ext uri="{FF2B5EF4-FFF2-40B4-BE49-F238E27FC236}">
                <a16:creationId xmlns:a16="http://schemas.microsoft.com/office/drawing/2014/main" id="{F9B4F23A-DD77-4F18-88C7-1C6458E3A03D}"/>
              </a:ext>
            </a:extLst>
          </p:cNvPr>
          <p:cNvSpPr/>
          <p:nvPr/>
        </p:nvSpPr>
        <p:spPr>
          <a:xfrm>
            <a:off x="8069323" y="3625033"/>
            <a:ext cx="1526126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FC6FAF7-8ADF-405D-8582-433655F5DA1F}"/>
              </a:ext>
            </a:extLst>
          </p:cNvPr>
          <p:cNvSpPr txBox="1"/>
          <p:nvPr/>
        </p:nvSpPr>
        <p:spPr>
          <a:xfrm>
            <a:off x="8054450" y="3775852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120" name="Snip Diagonal Corner Rectangle 40">
            <a:extLst>
              <a:ext uri="{FF2B5EF4-FFF2-40B4-BE49-F238E27FC236}">
                <a16:creationId xmlns:a16="http://schemas.microsoft.com/office/drawing/2014/main" id="{975AC1C6-75C5-D840-95E6-7A28BB092184}"/>
              </a:ext>
            </a:extLst>
          </p:cNvPr>
          <p:cNvSpPr/>
          <p:nvPr/>
        </p:nvSpPr>
        <p:spPr>
          <a:xfrm>
            <a:off x="322013" y="1790843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60CF3C4-DAC4-9349-AEC1-6F2A448D7FEA}"/>
              </a:ext>
            </a:extLst>
          </p:cNvPr>
          <p:cNvSpPr txBox="1"/>
          <p:nvPr/>
        </p:nvSpPr>
        <p:spPr>
          <a:xfrm>
            <a:off x="117119" y="1775301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60" name="Footer Placeholder 42">
            <a:extLst>
              <a:ext uri="{FF2B5EF4-FFF2-40B4-BE49-F238E27FC236}">
                <a16:creationId xmlns:a16="http://schemas.microsoft.com/office/drawing/2014/main" id="{AC792AD9-3EE4-4B11-B345-2E01B59B662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itle 2">
            <a:extLst>
              <a:ext uri="{FF2B5EF4-FFF2-40B4-BE49-F238E27FC236}">
                <a16:creationId xmlns:a16="http://schemas.microsoft.com/office/drawing/2014/main" id="{2A0B1A3F-BB02-4940-BBF4-9F107F48C9E2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352695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Laptop with solid fill">
            <a:extLst>
              <a:ext uri="{FF2B5EF4-FFF2-40B4-BE49-F238E27FC236}">
                <a16:creationId xmlns:a16="http://schemas.microsoft.com/office/drawing/2014/main" id="{932DEFBE-989D-6040-930D-FC46253EB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810134"/>
            <a:ext cx="2843508" cy="284350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190CCB-FA89-2C39-3F29-EFEF6F7AB04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0DB2EA2-99A7-7781-4B28-0EE4B2DB65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232E3C-545D-E68C-E91C-0BB07913A88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2698D25-317C-3CFF-442F-2D11B732508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1DD061CA-3E05-76BF-731B-16D5C85756D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3589EAA-D89B-76BC-010F-F82C2B1D8A30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DBDCDC9-DC76-8386-E1BF-847780868392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38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E07C31D4-447C-E146-A111-0F57C435C6B8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Network Address Translation (NAT) Alters Flows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9D7321-F57A-454D-B937-22E5FC15465B}"/>
              </a:ext>
            </a:extLst>
          </p:cNvPr>
          <p:cNvSpPr txBox="1"/>
          <p:nvPr/>
        </p:nvSpPr>
        <p:spPr>
          <a:xfrm>
            <a:off x="1248036" y="5799097"/>
            <a:ext cx="944254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The notification mechanism must function despite NAT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rapezoid 17">
            <a:extLst>
              <a:ext uri="{FF2B5EF4-FFF2-40B4-BE49-F238E27FC236}">
                <a16:creationId xmlns:a16="http://schemas.microsoft.com/office/drawing/2014/main" id="{CF2E017A-BEFA-6447-B168-95407D679D93}"/>
              </a:ext>
            </a:extLst>
          </p:cNvPr>
          <p:cNvSpPr/>
          <p:nvPr/>
        </p:nvSpPr>
        <p:spPr>
          <a:xfrm>
            <a:off x="5220000" y="1377341"/>
            <a:ext cx="2016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4734D5C4-5A83-444E-8370-E4086E840B24}"/>
              </a:ext>
            </a:extLst>
          </p:cNvPr>
          <p:cNvSpPr/>
          <p:nvPr/>
        </p:nvSpPr>
        <p:spPr>
          <a:xfrm>
            <a:off x="1080000" y="1381885"/>
            <a:ext cx="3852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BECA99-5147-A640-BB4A-D0FFDF8050AC}"/>
              </a:ext>
            </a:extLst>
          </p:cNvPr>
          <p:cNvSpPr/>
          <p:nvPr/>
        </p:nvSpPr>
        <p:spPr>
          <a:xfrm>
            <a:off x="254930" y="2003420"/>
            <a:ext cx="7794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B5291498-5AF2-2C40-B8F9-22AF24ABAAF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C57B9274-6EFF-FF44-85BD-5988BE71F30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36C15DC9-D848-6945-BE25-0FCD21E4ADF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AF5155-B643-534F-A3ED-3C692CE93627}"/>
              </a:ext>
            </a:extLst>
          </p:cNvPr>
          <p:cNvSpPr txBox="1"/>
          <p:nvPr/>
        </p:nvSpPr>
        <p:spPr>
          <a:xfrm>
            <a:off x="5468811" y="307777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3EE2B4-626B-DB42-B718-FA5D20E625A3}"/>
              </a:ext>
            </a:extLst>
          </p:cNvPr>
          <p:cNvSpPr txBox="1"/>
          <p:nvPr/>
        </p:nvSpPr>
        <p:spPr>
          <a:xfrm>
            <a:off x="1580445" y="308039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35" name="Snip Diagonal Corner Rectangle 42">
            <a:extLst>
              <a:ext uri="{FF2B5EF4-FFF2-40B4-BE49-F238E27FC236}">
                <a16:creationId xmlns:a16="http://schemas.microsoft.com/office/drawing/2014/main" id="{1332804F-969C-3F4B-803D-548C32B723FB}"/>
              </a:ext>
            </a:extLst>
          </p:cNvPr>
          <p:cNvSpPr/>
          <p:nvPr/>
        </p:nvSpPr>
        <p:spPr>
          <a:xfrm>
            <a:off x="8053406" y="1979811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7B3EF-CAC4-1847-8857-1F90B48F749F}"/>
              </a:ext>
            </a:extLst>
          </p:cNvPr>
          <p:cNvSpPr txBox="1"/>
          <p:nvPr/>
        </p:nvSpPr>
        <p:spPr>
          <a:xfrm>
            <a:off x="7992206" y="1954611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FE4F92-2535-2147-9552-7105AB1CA944}"/>
              </a:ext>
            </a:extLst>
          </p:cNvPr>
          <p:cNvSpPr txBox="1"/>
          <p:nvPr/>
        </p:nvSpPr>
        <p:spPr>
          <a:xfrm>
            <a:off x="7591107" y="308493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07760D-81E3-9846-9697-C2DD130F0D45}"/>
              </a:ext>
            </a:extLst>
          </p:cNvPr>
          <p:cNvSpPr txBox="1"/>
          <p:nvPr/>
        </p:nvSpPr>
        <p:spPr>
          <a:xfrm>
            <a:off x="10546594" y="308663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74E114-A92D-364F-B5D0-CBFD814E4ED8}"/>
              </a:ext>
            </a:extLst>
          </p:cNvPr>
          <p:cNvCxnSpPr>
            <a:cxnSpLocks/>
          </p:cNvCxnSpPr>
          <p:nvPr/>
        </p:nvCxnSpPr>
        <p:spPr>
          <a:xfrm>
            <a:off x="9882780" y="2198820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8371F554-4E4A-2C49-8D23-DEE2D56B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1380278"/>
            <a:ext cx="1652757" cy="17134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57AFF67-FBEF-DC47-864F-51FC9CF781C5}"/>
              </a:ext>
            </a:extLst>
          </p:cNvPr>
          <p:cNvSpPr txBox="1"/>
          <p:nvPr/>
        </p:nvSpPr>
        <p:spPr>
          <a:xfrm>
            <a:off x="1370900" y="2364510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7A1DCD-7E6A-7D40-8910-52A8B13840FF}"/>
              </a:ext>
            </a:extLst>
          </p:cNvPr>
          <p:cNvSpPr txBox="1"/>
          <p:nvPr/>
        </p:nvSpPr>
        <p:spPr>
          <a:xfrm>
            <a:off x="1479289" y="1582581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sp>
        <p:nvSpPr>
          <p:cNvPr id="44" name="Explosion: 8 Points 138">
            <a:extLst>
              <a:ext uri="{FF2B5EF4-FFF2-40B4-BE49-F238E27FC236}">
                <a16:creationId xmlns:a16="http://schemas.microsoft.com/office/drawing/2014/main" id="{F8829C50-8E05-2B45-85B7-D5D8A1EEA048}"/>
              </a:ext>
            </a:extLst>
          </p:cNvPr>
          <p:cNvSpPr/>
          <p:nvPr/>
        </p:nvSpPr>
        <p:spPr>
          <a:xfrm>
            <a:off x="2833978" y="1998405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18E555-88E8-6E41-AD25-8062656AE135}"/>
              </a:ext>
            </a:extLst>
          </p:cNvPr>
          <p:cNvCxnSpPr>
            <a:cxnSpLocks/>
          </p:cNvCxnSpPr>
          <p:nvPr/>
        </p:nvCxnSpPr>
        <p:spPr>
          <a:xfrm>
            <a:off x="756000" y="2199600"/>
            <a:ext cx="205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EAA9DD-25D1-A647-8327-92E8D23D8ACC}"/>
              </a:ext>
            </a:extLst>
          </p:cNvPr>
          <p:cNvCxnSpPr>
            <a:cxnSpLocks/>
          </p:cNvCxnSpPr>
          <p:nvPr/>
        </p:nvCxnSpPr>
        <p:spPr>
          <a:xfrm>
            <a:off x="270000" y="2199600"/>
            <a:ext cx="2232000" cy="0"/>
          </a:xfrm>
          <a:prstGeom prst="line">
            <a:avLst/>
          </a:prstGeom>
          <a:ln w="76200">
            <a:solidFill>
              <a:srgbClr val="00FDFF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2C278E-362B-B74A-AD0B-DB4FFAFCC487}"/>
              </a:ext>
            </a:extLst>
          </p:cNvPr>
          <p:cNvCxnSpPr>
            <a:stCxn id="48" idx="0"/>
            <a:endCxn id="48" idx="2"/>
          </p:cNvCxnSpPr>
          <p:nvPr/>
        </p:nvCxnSpPr>
        <p:spPr>
          <a:xfrm>
            <a:off x="6193996" y="1929600"/>
            <a:ext cx="0" cy="54000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iamond 47">
            <a:extLst>
              <a:ext uri="{FF2B5EF4-FFF2-40B4-BE49-F238E27FC236}">
                <a16:creationId xmlns:a16="http://schemas.microsoft.com/office/drawing/2014/main" id="{343FCD70-B6C9-F944-9E34-840137DD0C25}"/>
              </a:ext>
            </a:extLst>
          </p:cNvPr>
          <p:cNvSpPr/>
          <p:nvPr/>
        </p:nvSpPr>
        <p:spPr>
          <a:xfrm>
            <a:off x="5923996" y="1929600"/>
            <a:ext cx="540000" cy="540000"/>
          </a:xfrm>
          <a:prstGeom prst="diamond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839122-35BC-8741-90F4-76EC1779A5C2}"/>
              </a:ext>
            </a:extLst>
          </p:cNvPr>
          <p:cNvCxnSpPr>
            <a:cxnSpLocks/>
          </p:cNvCxnSpPr>
          <p:nvPr/>
        </p:nvCxnSpPr>
        <p:spPr>
          <a:xfrm>
            <a:off x="3276000" y="2198820"/>
            <a:ext cx="2898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8C8BD0-8CE6-664E-AB1E-5A56F9F89604}"/>
              </a:ext>
            </a:extLst>
          </p:cNvPr>
          <p:cNvCxnSpPr>
            <a:cxnSpLocks/>
          </p:cNvCxnSpPr>
          <p:nvPr/>
        </p:nvCxnSpPr>
        <p:spPr>
          <a:xfrm>
            <a:off x="6217200" y="2198820"/>
            <a:ext cx="1836000" cy="0"/>
          </a:xfrm>
          <a:prstGeom prst="line">
            <a:avLst/>
          </a:prstGeom>
          <a:ln w="76200" cmpd="sng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F53616F-979D-5D43-9D5D-72FADD6D3A83}"/>
              </a:ext>
            </a:extLst>
          </p:cNvPr>
          <p:cNvSpPr txBox="1"/>
          <p:nvPr/>
        </p:nvSpPr>
        <p:spPr>
          <a:xfrm>
            <a:off x="5796000" y="2470194"/>
            <a:ext cx="99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96C7A9-8168-8041-B13A-5D3B32C7DF89}"/>
              </a:ext>
            </a:extLst>
          </p:cNvPr>
          <p:cNvSpPr txBox="1"/>
          <p:nvPr/>
        </p:nvSpPr>
        <p:spPr>
          <a:xfrm>
            <a:off x="291971" y="3712064"/>
            <a:ext cx="113546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NAT modifies the identifiers of network flows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The same video stream has different flow identifiers</a:t>
            </a:r>
          </a:p>
          <a:p>
            <a:pPr lvl="0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flow X in the bottleneck ISP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flow Y in the end-user device</a:t>
            </a:r>
          </a:p>
        </p:txBody>
      </p:sp>
      <p:sp>
        <p:nvSpPr>
          <p:cNvPr id="51" name="Arrow: Pentagon 15">
            <a:extLst>
              <a:ext uri="{FF2B5EF4-FFF2-40B4-BE49-F238E27FC236}">
                <a16:creationId xmlns:a16="http://schemas.microsoft.com/office/drawing/2014/main" id="{387948F1-14C2-8641-943D-F6616C0C86E6}"/>
              </a:ext>
            </a:extLst>
          </p:cNvPr>
          <p:cNvSpPr/>
          <p:nvPr/>
        </p:nvSpPr>
        <p:spPr>
          <a:xfrm>
            <a:off x="675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2" name="Arrow: Chevron 16">
            <a:extLst>
              <a:ext uri="{FF2B5EF4-FFF2-40B4-BE49-F238E27FC236}">
                <a16:creationId xmlns:a16="http://schemas.microsoft.com/office/drawing/2014/main" id="{04812D25-0B14-8C43-AB7F-4347A3558903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3" name="Arrow: Chevron 18">
            <a:extLst>
              <a:ext uri="{FF2B5EF4-FFF2-40B4-BE49-F238E27FC236}">
                <a16:creationId xmlns:a16="http://schemas.microsoft.com/office/drawing/2014/main" id="{63DA3043-5235-9E4D-A88A-2FEBC266DE9C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4" name="Arrow: Chevron 19">
            <a:extLst>
              <a:ext uri="{FF2B5EF4-FFF2-40B4-BE49-F238E27FC236}">
                <a16:creationId xmlns:a16="http://schemas.microsoft.com/office/drawing/2014/main" id="{903C3760-0AD0-8B4E-973D-30A5B3561910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5" name="Arrow: Chevron 22">
            <a:extLst>
              <a:ext uri="{FF2B5EF4-FFF2-40B4-BE49-F238E27FC236}">
                <a16:creationId xmlns:a16="http://schemas.microsoft.com/office/drawing/2014/main" id="{FCCC385F-589A-F447-9761-051C9FC3CBD1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6" name="Arrow: Chevron 22">
            <a:extLst>
              <a:ext uri="{FF2B5EF4-FFF2-40B4-BE49-F238E27FC236}">
                <a16:creationId xmlns:a16="http://schemas.microsoft.com/office/drawing/2014/main" id="{D6274446-38BF-2A48-89DE-06278C63C431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7" name="Arrow: Pentagon 20">
            <a:extLst>
              <a:ext uri="{FF2B5EF4-FFF2-40B4-BE49-F238E27FC236}">
                <a16:creationId xmlns:a16="http://schemas.microsoft.com/office/drawing/2014/main" id="{5C6801F9-A519-9340-9F71-0E87C1100206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Arrow: Pentagon 15">
            <a:extLst>
              <a:ext uri="{FF2B5EF4-FFF2-40B4-BE49-F238E27FC236}">
                <a16:creationId xmlns:a16="http://schemas.microsoft.com/office/drawing/2014/main" id="{883620F6-0812-4944-8DC7-116ECBD1874A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rrow: Pentagon 20">
            <a:extLst>
              <a:ext uri="{FF2B5EF4-FFF2-40B4-BE49-F238E27FC236}">
                <a16:creationId xmlns:a16="http://schemas.microsoft.com/office/drawing/2014/main" id="{BB5E7700-0874-6D49-91F9-F40924903F95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Pentagon 15">
            <a:extLst>
              <a:ext uri="{FF2B5EF4-FFF2-40B4-BE49-F238E27FC236}">
                <a16:creationId xmlns:a16="http://schemas.microsoft.com/office/drawing/2014/main" id="{CDA2774C-0442-4642-A439-5F4770BA7110}"/>
              </a:ext>
            </a:extLst>
          </p:cNvPr>
          <p:cNvSpPr/>
          <p:nvPr/>
        </p:nvSpPr>
        <p:spPr>
          <a:xfrm>
            <a:off x="675200" y="360000"/>
            <a:ext cx="1310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ooter Placeholder 42">
            <a:extLst>
              <a:ext uri="{FF2B5EF4-FFF2-40B4-BE49-F238E27FC236}">
                <a16:creationId xmlns:a16="http://schemas.microsoft.com/office/drawing/2014/main" id="{2143F223-05EB-44BC-A813-B0E352058DA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2">
            <a:extLst>
              <a:ext uri="{FF2B5EF4-FFF2-40B4-BE49-F238E27FC236}">
                <a16:creationId xmlns:a16="http://schemas.microsoft.com/office/drawing/2014/main" id="{D5B5F124-EA19-4574-A3E3-A6E40E3FEAE3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4507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pezoid 30">
            <a:extLst>
              <a:ext uri="{FF2B5EF4-FFF2-40B4-BE49-F238E27FC236}">
                <a16:creationId xmlns:a16="http://schemas.microsoft.com/office/drawing/2014/main" id="{CEC2D96F-737A-43F1-A1A6-387DFAA40A0B}"/>
              </a:ext>
            </a:extLst>
          </p:cNvPr>
          <p:cNvSpPr/>
          <p:nvPr/>
        </p:nvSpPr>
        <p:spPr>
          <a:xfrm>
            <a:off x="3650034" y="4551303"/>
            <a:ext cx="2016000" cy="1720895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Graphic 16" descr="Laptop with solid fill">
            <a:extLst>
              <a:ext uri="{FF2B5EF4-FFF2-40B4-BE49-F238E27FC236}">
                <a16:creationId xmlns:a16="http://schemas.microsoft.com/office/drawing/2014/main" id="{C8F39C69-E935-4823-AEF0-E9523D77C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0800" y="2854800"/>
            <a:ext cx="2916000" cy="372294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39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3B14F-9879-8A4E-9C11-C5BB9CAED19E}"/>
              </a:ext>
            </a:extLst>
          </p:cNvPr>
          <p:cNvSpPr/>
          <p:nvPr/>
        </p:nvSpPr>
        <p:spPr>
          <a:xfrm>
            <a:off x="423953" y="1267610"/>
            <a:ext cx="115584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that: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the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user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OTT streaming service to signal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beyond the access provider along the server-to-client path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support from the 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provider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spite end-to-end traffic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encryption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asymmetric routing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04423F0-71A0-DD44-A02E-3FBAF8C3DD0C}"/>
              </a:ext>
            </a:extLst>
          </p:cNvPr>
          <p:cNvSpPr txBox="1">
            <a:spLocks/>
          </p:cNvSpPr>
          <p:nvPr/>
        </p:nvSpPr>
        <p:spPr>
          <a:xfrm>
            <a:off x="0" y="493634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ED46895-F1E3-7645-92C9-4F003068BB50}"/>
              </a:ext>
            </a:extLst>
          </p:cNvPr>
          <p:cNvSpPr txBox="1">
            <a:spLocks/>
          </p:cNvSpPr>
          <p:nvPr/>
        </p:nvSpPr>
        <p:spPr>
          <a:xfrm>
            <a:off x="152400" y="6945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B0E1F79E-E9AD-479F-B496-E058B1C9872D}"/>
              </a:ext>
            </a:extLst>
          </p:cNvPr>
          <p:cNvSpPr/>
          <p:nvPr/>
        </p:nvSpPr>
        <p:spPr>
          <a:xfrm>
            <a:off x="2268000" y="4752000"/>
            <a:ext cx="5760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1C72694D-0EEB-4B60-9236-D898B60B10D7}"/>
              </a:ext>
            </a:extLst>
          </p:cNvPr>
          <p:cNvSpPr/>
          <p:nvPr/>
        </p:nvSpPr>
        <p:spPr>
          <a:xfrm>
            <a:off x="2268000" y="3960000"/>
            <a:ext cx="5760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D35D41-261E-4D61-9721-5522DD321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91" y="4236105"/>
            <a:ext cx="611251" cy="611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7F48C-A432-424D-92BE-055382BEC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4086000"/>
            <a:ext cx="915429" cy="915429"/>
          </a:xfrm>
          <a:prstGeom prst="rect">
            <a:avLst/>
          </a:prstGeom>
        </p:spPr>
      </p:pic>
      <p:sp>
        <p:nvSpPr>
          <p:cNvPr id="21" name="L-Shape 20">
            <a:extLst>
              <a:ext uri="{FF2B5EF4-FFF2-40B4-BE49-F238E27FC236}">
                <a16:creationId xmlns:a16="http://schemas.microsoft.com/office/drawing/2014/main" id="{85389386-7E3F-49B2-A484-5E6F26C48C0A}"/>
              </a:ext>
            </a:extLst>
          </p:cNvPr>
          <p:cNvSpPr/>
          <p:nvPr/>
        </p:nvSpPr>
        <p:spPr>
          <a:xfrm rot="10800000">
            <a:off x="382977" y="3754255"/>
            <a:ext cx="2231995" cy="1578135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0CCFF5-241F-4B21-8E26-05AD877A939B}"/>
              </a:ext>
            </a:extLst>
          </p:cNvPr>
          <p:cNvCxnSpPr>
            <a:cxnSpLocks/>
          </p:cNvCxnSpPr>
          <p:nvPr/>
        </p:nvCxnSpPr>
        <p:spPr>
          <a:xfrm>
            <a:off x="9982173" y="4572798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37B31CC-76AC-47A4-B1F2-9AA4CD1F3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25" y="3754256"/>
            <a:ext cx="1652757" cy="17134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79266-62E6-49A0-B854-12A0F9581B3F}"/>
              </a:ext>
            </a:extLst>
          </p:cNvPr>
          <p:cNvGrpSpPr/>
          <p:nvPr/>
        </p:nvGrpSpPr>
        <p:grpSpPr>
          <a:xfrm>
            <a:off x="6083020" y="4662862"/>
            <a:ext cx="540000" cy="540000"/>
            <a:chOff x="5923996" y="1929600"/>
            <a:chExt cx="540000" cy="5400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0A6656-FA88-4DE1-B1C7-7A93BB6F0EBB}"/>
                </a:ext>
              </a:extLst>
            </p:cNvPr>
            <p:cNvCxnSpPr>
              <a:stCxn id="34" idx="0"/>
              <a:endCxn id="34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68A78160-79EB-4A94-967B-5EF173F4D779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98CC50-F0F3-40E6-9C1B-F7F39B215417}"/>
              </a:ext>
            </a:extLst>
          </p:cNvPr>
          <p:cNvCxnSpPr>
            <a:cxnSpLocks/>
          </p:cNvCxnSpPr>
          <p:nvPr/>
        </p:nvCxnSpPr>
        <p:spPr>
          <a:xfrm>
            <a:off x="2232000" y="4942800"/>
            <a:ext cx="4104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65250A-82DB-48E4-883A-DB030F9E67A6}"/>
              </a:ext>
            </a:extLst>
          </p:cNvPr>
          <p:cNvCxnSpPr>
            <a:cxnSpLocks/>
          </p:cNvCxnSpPr>
          <p:nvPr/>
        </p:nvCxnSpPr>
        <p:spPr>
          <a:xfrm>
            <a:off x="6379200" y="4942800"/>
            <a:ext cx="16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A4FFDB-6584-4C22-8669-C0CC8CA12750}"/>
              </a:ext>
            </a:extLst>
          </p:cNvPr>
          <p:cNvGrpSpPr/>
          <p:nvPr/>
        </p:nvGrpSpPr>
        <p:grpSpPr>
          <a:xfrm>
            <a:off x="6086335" y="3871048"/>
            <a:ext cx="540000" cy="540000"/>
            <a:chOff x="5923996" y="1929600"/>
            <a:chExt cx="540000" cy="54000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0B6047-8468-4AF1-BDC9-806B9D0F2CAE}"/>
                </a:ext>
              </a:extLst>
            </p:cNvPr>
            <p:cNvCxnSpPr>
              <a:stCxn id="38" idx="0"/>
              <a:endCxn id="38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F8EFF960-C80C-4F47-BC95-8D04C2885436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46F6B7-A9A4-4F21-AE59-E27079E482C9}"/>
              </a:ext>
            </a:extLst>
          </p:cNvPr>
          <p:cNvCxnSpPr>
            <a:cxnSpLocks/>
          </p:cNvCxnSpPr>
          <p:nvPr/>
        </p:nvCxnSpPr>
        <p:spPr>
          <a:xfrm>
            <a:off x="6379200" y="4140000"/>
            <a:ext cx="1656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E43489-B8C2-41F6-858C-BDEC58F4D525}"/>
              </a:ext>
            </a:extLst>
          </p:cNvPr>
          <p:cNvCxnSpPr>
            <a:cxnSpLocks/>
          </p:cNvCxnSpPr>
          <p:nvPr/>
        </p:nvCxnSpPr>
        <p:spPr>
          <a:xfrm>
            <a:off x="2232000" y="4140000"/>
            <a:ext cx="4104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2EAAA1-7EF6-4878-A121-3F6998AF95A7}"/>
              </a:ext>
            </a:extLst>
          </p:cNvPr>
          <p:cNvCxnSpPr>
            <a:cxnSpLocks/>
          </p:cNvCxnSpPr>
          <p:nvPr/>
        </p:nvCxnSpPr>
        <p:spPr>
          <a:xfrm rot="5400000" flipV="1">
            <a:off x="8486061" y="3149398"/>
            <a:ext cx="0" cy="572400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ABDC53-A45F-4188-9D96-FBD159020656}"/>
              </a:ext>
            </a:extLst>
          </p:cNvPr>
          <p:cNvCxnSpPr>
            <a:cxnSpLocks/>
          </p:cNvCxnSpPr>
          <p:nvPr/>
        </p:nvCxnSpPr>
        <p:spPr>
          <a:xfrm rot="5400000" flipV="1">
            <a:off x="11037600" y="5785200"/>
            <a:ext cx="540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1BD3E1F-48D7-449A-9E88-F2DE7A049DF2}"/>
              </a:ext>
            </a:extLst>
          </p:cNvPr>
          <p:cNvSpPr txBox="1"/>
          <p:nvPr/>
        </p:nvSpPr>
        <p:spPr>
          <a:xfrm>
            <a:off x="11357458" y="5579639"/>
            <a:ext cx="81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54A6D7-07CD-4662-BFCC-BE8B348F0382}"/>
              </a:ext>
            </a:extLst>
          </p:cNvPr>
          <p:cNvSpPr txBox="1"/>
          <p:nvPr/>
        </p:nvSpPr>
        <p:spPr>
          <a:xfrm>
            <a:off x="2988282" y="5587886"/>
            <a:ext cx="753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44" name="Arrow: Pentagon 15">
            <a:extLst>
              <a:ext uri="{FF2B5EF4-FFF2-40B4-BE49-F238E27FC236}">
                <a16:creationId xmlns:a16="http://schemas.microsoft.com/office/drawing/2014/main" id="{FB3E21B7-89F4-434D-8B42-77354AE58B68}"/>
              </a:ext>
            </a:extLst>
          </p:cNvPr>
          <p:cNvSpPr/>
          <p:nvPr/>
        </p:nvSpPr>
        <p:spPr>
          <a:xfrm>
            <a:off x="675911" y="36000"/>
            <a:ext cx="1475999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5" name="Arrow: Chevron 16">
            <a:extLst>
              <a:ext uri="{FF2B5EF4-FFF2-40B4-BE49-F238E27FC236}">
                <a16:creationId xmlns:a16="http://schemas.microsoft.com/office/drawing/2014/main" id="{5362435F-74B9-8A46-B350-5F49E6C35856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8" name="Arrow: Chevron 18">
            <a:extLst>
              <a:ext uri="{FF2B5EF4-FFF2-40B4-BE49-F238E27FC236}">
                <a16:creationId xmlns:a16="http://schemas.microsoft.com/office/drawing/2014/main" id="{0A25E7F5-B106-7047-AE3A-9F2B22EFCDA4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9" name="Arrow: Chevron 19">
            <a:extLst>
              <a:ext uri="{FF2B5EF4-FFF2-40B4-BE49-F238E27FC236}">
                <a16:creationId xmlns:a16="http://schemas.microsoft.com/office/drawing/2014/main" id="{A92D25A4-DFF8-8B46-A8AD-F00EDF6ADCAC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0" name="Arrow: Chevron 22">
            <a:extLst>
              <a:ext uri="{FF2B5EF4-FFF2-40B4-BE49-F238E27FC236}">
                <a16:creationId xmlns:a16="http://schemas.microsoft.com/office/drawing/2014/main" id="{C6850AD4-BA8F-3D40-BD10-B71200758DC8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1" name="Arrow: Chevron 22">
            <a:extLst>
              <a:ext uri="{FF2B5EF4-FFF2-40B4-BE49-F238E27FC236}">
                <a16:creationId xmlns:a16="http://schemas.microsoft.com/office/drawing/2014/main" id="{E135DEE3-A71E-5E49-A288-2E0828A7AEAA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2" name="Arrow: Pentagon 20">
            <a:extLst>
              <a:ext uri="{FF2B5EF4-FFF2-40B4-BE49-F238E27FC236}">
                <a16:creationId xmlns:a16="http://schemas.microsoft.com/office/drawing/2014/main" id="{58A2FC94-746A-1141-872B-EB22FE0E598C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rrow: Pentagon 15">
            <a:extLst>
              <a:ext uri="{FF2B5EF4-FFF2-40B4-BE49-F238E27FC236}">
                <a16:creationId xmlns:a16="http://schemas.microsoft.com/office/drawing/2014/main" id="{F3888AD6-1604-414A-B90A-6C975501C479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rrow: Pentagon 20">
            <a:extLst>
              <a:ext uri="{FF2B5EF4-FFF2-40B4-BE49-F238E27FC236}">
                <a16:creationId xmlns:a16="http://schemas.microsoft.com/office/drawing/2014/main" id="{A6D7F58A-F393-EA46-BD34-6A56B83A86F5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row: Pentagon 15">
            <a:extLst>
              <a:ext uri="{FF2B5EF4-FFF2-40B4-BE49-F238E27FC236}">
                <a16:creationId xmlns:a16="http://schemas.microsoft.com/office/drawing/2014/main" id="{1F56851B-9F40-0943-AFC3-9E7568E2CBB5}"/>
              </a:ext>
            </a:extLst>
          </p:cNvPr>
          <p:cNvSpPr/>
          <p:nvPr/>
        </p:nvSpPr>
        <p:spPr>
          <a:xfrm>
            <a:off x="675200" y="360000"/>
            <a:ext cx="1475999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nip Diagonal Corner Rectangle 40">
            <a:extLst>
              <a:ext uri="{FF2B5EF4-FFF2-40B4-BE49-F238E27FC236}">
                <a16:creationId xmlns:a16="http://schemas.microsoft.com/office/drawing/2014/main" id="{7C2D9391-864E-492A-8873-5A3E7CE92C66}"/>
              </a:ext>
            </a:extLst>
          </p:cNvPr>
          <p:cNvSpPr/>
          <p:nvPr/>
        </p:nvSpPr>
        <p:spPr>
          <a:xfrm>
            <a:off x="561600" y="3924000"/>
            <a:ext cx="1692000" cy="1188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1266C0-E07E-49A7-8D26-9723C86AAE70}"/>
              </a:ext>
            </a:extLst>
          </p:cNvPr>
          <p:cNvSpPr txBox="1"/>
          <p:nvPr/>
        </p:nvSpPr>
        <p:spPr>
          <a:xfrm>
            <a:off x="367199" y="4104000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58" name="Snip Diagonal Corner Rectangle 42">
            <a:extLst>
              <a:ext uri="{FF2B5EF4-FFF2-40B4-BE49-F238E27FC236}">
                <a16:creationId xmlns:a16="http://schemas.microsoft.com/office/drawing/2014/main" id="{7305D688-8DFA-48D7-B9FD-19D91FD7241C}"/>
              </a:ext>
            </a:extLst>
          </p:cNvPr>
          <p:cNvSpPr/>
          <p:nvPr/>
        </p:nvSpPr>
        <p:spPr>
          <a:xfrm>
            <a:off x="8045020" y="3924000"/>
            <a:ext cx="1598793" cy="1188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84DE23-AAF0-4DE2-B42A-0076A7408F2C}"/>
              </a:ext>
            </a:extLst>
          </p:cNvPr>
          <p:cNvSpPr txBox="1"/>
          <p:nvPr/>
        </p:nvSpPr>
        <p:spPr>
          <a:xfrm>
            <a:off x="8042001" y="4104000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C2D2F5A-3894-4182-A06B-E99020D64021}"/>
              </a:ext>
            </a:extLst>
          </p:cNvPr>
          <p:cNvSpPr txBox="1"/>
          <p:nvPr/>
        </p:nvSpPr>
        <p:spPr>
          <a:xfrm>
            <a:off x="1068460" y="4655688"/>
            <a:ext cx="563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endParaRPr lang="en-US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2BF7DE-2A94-4872-9924-BC76F39ACE0F}"/>
              </a:ext>
            </a:extLst>
          </p:cNvPr>
          <p:cNvSpPr txBox="1"/>
          <p:nvPr/>
        </p:nvSpPr>
        <p:spPr>
          <a:xfrm>
            <a:off x="8496287" y="4659003"/>
            <a:ext cx="5639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endParaRPr lang="en-US" sz="2400" dirty="0"/>
          </a:p>
        </p:txBody>
      </p:sp>
      <p:sp>
        <p:nvSpPr>
          <p:cNvPr id="46" name="Footer Placeholder 42">
            <a:extLst>
              <a:ext uri="{FF2B5EF4-FFF2-40B4-BE49-F238E27FC236}">
                <a16:creationId xmlns:a16="http://schemas.microsoft.com/office/drawing/2014/main" id="{7D27719D-6961-493D-A7AF-5AFD41220C8D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DF96747C-FC8A-459B-A338-4C46C2329F1F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370101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C88EB05E-4489-4FFC-1AF5-9895A357A455}"/>
              </a:ext>
            </a:extLst>
          </p:cNvPr>
          <p:cNvSpPr txBox="1"/>
          <p:nvPr/>
        </p:nvSpPr>
        <p:spPr>
          <a:xfrm>
            <a:off x="854911" y="3570455"/>
            <a:ext cx="11019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satisfaction</a:t>
            </a:r>
            <a:r>
              <a:rPr lang="en-US" sz="2400" noProof="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 service</a:t>
            </a:r>
            <a:r>
              <a:rPr lang="en-US" sz="2400" noProof="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perceived by the user</a:t>
            </a:r>
          </a:p>
          <a:p>
            <a:endParaRPr lang="en-US" sz="600" noProof="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through subjective assessment</a:t>
            </a:r>
            <a:endParaRPr lang="en-US" sz="2400" noProof="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noProof="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⚠️ Subjective assessments are time-consuming and burdensome</a:t>
            </a:r>
            <a:endParaRPr lang="en-US" sz="2400" noProof="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Scorecard scoring scheme slider bar | Gainsight Community">
            <a:extLst>
              <a:ext uri="{FF2B5EF4-FFF2-40B4-BE49-F238E27FC236}">
                <a16:creationId xmlns:a16="http://schemas.microsoft.com/office/drawing/2014/main" id="{862B4129-A4FF-A029-2929-2E1D554B3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796" y1="38058" x2="29796" y2="38058"/>
                        <a14:foregroundMark x1="54490" y1="38583" x2="54490" y2="38583"/>
                        <a14:foregroundMark x1="54490" y1="38583" x2="78571" y2="38058"/>
                        <a14:foregroundMark x1="78571" y1="38058" x2="83265" y2="38320"/>
                        <a14:foregroundMark x1="50816" y1="38058" x2="26122" y2="37795"/>
                        <a14:foregroundMark x1="26122" y1="37795" x2="26122" y2="37795"/>
                        <a14:foregroundMark x1="19184" y1="39370" x2="19184" y2="39370"/>
                        <a14:foregroundMark x1="13878" y1="39370" x2="28776" y2="40157"/>
                        <a14:foregroundMark x1="28776" y1="40157" x2="50408" y2="39370"/>
                        <a14:foregroundMark x1="50408" y1="39370" x2="50612" y2="39370"/>
                        <a14:foregroundMark x1="13673" y1="37008" x2="13878" y2="42520"/>
                        <a14:foregroundMark x1="14082" y1="39895" x2="28571" y2="39895"/>
                        <a14:foregroundMark x1="28571" y1="39895" x2="32857" y2="39895"/>
                        <a14:foregroundMark x1="25714" y1="42520" x2="27959" y2="43832"/>
                        <a14:foregroundMark x1="25918" y1="44094" x2="29796" y2="45144"/>
                        <a14:foregroundMark x1="25714" y1="44882" x2="30612" y2="44882"/>
                        <a14:foregroundMark x1="28980" y1="41470" x2="30000" y2="44619"/>
                        <a14:foregroundMark x1="28980" y1="42257" x2="29388" y2="44882"/>
                        <a14:foregroundMark x1="13878" y1="37008" x2="28571" y2="37533"/>
                        <a14:foregroundMark x1="28571" y1="37533" x2="68776" y2="36483"/>
                        <a14:foregroundMark x1="68776" y1="36483" x2="84286" y2="36483"/>
                        <a14:foregroundMark x1="17551" y1="36745" x2="47755" y2="37270"/>
                        <a14:foregroundMark x1="81837" y1="42782" x2="83265" y2="43045"/>
                        <a14:foregroundMark x1="84082" y1="44357" x2="83469" y2="39895"/>
                        <a14:foregroundMark x1="82041" y1="42782" x2="75510" y2="43307"/>
                        <a14:foregroundMark x1="79184" y1="43307" x2="83061" y2="44094"/>
                        <a14:foregroundMark x1="82857" y1="44094" x2="68776" y2="44619"/>
                        <a14:foregroundMark x1="84286" y1="44619" x2="76327" y2="45407"/>
                        <a14:foregroundMark x1="83673" y1="39633" x2="84490" y2="41995"/>
                        <a14:foregroundMark x1="84286" y1="36220" x2="84490" y2="40420"/>
                        <a14:foregroundMark x1="75306" y1="43045" x2="62653" y2="41207"/>
                        <a14:foregroundMark x1="62653" y1="41207" x2="52245" y2="44357"/>
                        <a14:foregroundMark x1="52245" y1="44357" x2="55306" y2="43570"/>
                        <a14:foregroundMark x1="60408" y1="44094" x2="43061" y2="42520"/>
                        <a14:foregroundMark x1="43061" y1="42520" x2="32449" y2="45669"/>
                        <a14:foregroundMark x1="30204" y1="44882" x2="42857" y2="44357"/>
                        <a14:foregroundMark x1="42857" y1="44357" x2="57143" y2="44357"/>
                        <a14:foregroundMark x1="57143" y1="44357" x2="54694" y2="41470"/>
                        <a14:foregroundMark x1="50408" y1="44094" x2="60000" y2="44357"/>
                        <a14:foregroundMark x1="54490" y1="44882" x2="60816" y2="44882"/>
                        <a14:foregroundMark x1="68571" y1="44357" x2="75306" y2="44619"/>
                        <a14:foregroundMark x1="67959" y1="42257" x2="68163" y2="45144"/>
                        <a14:foregroundMark x1="82857" y1="44882" x2="85918" y2="44882"/>
                        <a14:foregroundMark x1="84898" y1="41470" x2="84694" y2="45144"/>
                        <a14:foregroundMark x1="15918" y1="43307" x2="12857" y2="42782"/>
                        <a14:foregroundMark x1="14082" y1="43045" x2="14490" y2="45407"/>
                        <a14:foregroundMark x1="14694" y1="43045" x2="14898" y2="44094"/>
                        <a14:foregroundMark x1="14898" y1="44357" x2="14490" y2="45144"/>
                        <a14:foregroundMark x1="13265" y1="43832" x2="13265" y2="43832"/>
                        <a14:foregroundMark x1="13673" y1="43832" x2="13878" y2="44094"/>
                        <a14:foregroundMark x1="14286" y1="44357" x2="14490" y2="44357"/>
                        <a14:foregroundMark x1="14694" y1="44357" x2="14490" y2="44882"/>
                        <a14:foregroundMark x1="14082" y1="45144" x2="14694" y2="45144"/>
                        <a14:foregroundMark x1="16327" y1="44357" x2="16327" y2="44357"/>
                        <a14:foregroundMark x1="41633" y1="45144" x2="41633" y2="45144"/>
                        <a14:foregroundMark x1="42653" y1="44882" x2="42653" y2="44882"/>
                        <a14:foregroundMark x1="43469" y1="45144" x2="43469" y2="45144"/>
                        <a14:foregroundMark x1="77551" y1="35171" x2="77551" y2="35171"/>
                        <a14:foregroundMark x1="76939" y1="35171" x2="76939" y2="35171"/>
                        <a14:foregroundMark x1="76939" y1="35171" x2="76939" y2="35171"/>
                        <a14:foregroundMark x1="76122" y1="35433" x2="76122" y2="35433"/>
                        <a14:foregroundMark x1="76122" y1="35433" x2="76122" y2="35433"/>
                        <a14:foregroundMark x1="75918" y1="35696" x2="75918" y2="35696"/>
                        <a14:foregroundMark x1="75510" y1="36220" x2="75510" y2="36220"/>
                        <a14:foregroundMark x1="75510" y1="36220" x2="75510" y2="36220"/>
                        <a14:foregroundMark x1="77755" y1="35433" x2="77755" y2="35433"/>
                        <a14:foregroundMark x1="77959" y1="35433" x2="78163" y2="35696"/>
                        <a14:foregroundMark x1="78163" y1="35696" x2="78571" y2="35696"/>
                        <a14:foregroundMark x1="78980" y1="35958" x2="78980" y2="35958"/>
                        <a14:foregroundMark x1="78980" y1="35958" x2="78980" y2="35958"/>
                        <a14:foregroundMark x1="69184" y1="44882" x2="69184" y2="44882"/>
                        <a14:foregroundMark x1="69592" y1="44882" x2="70204" y2="44882"/>
                        <a14:foregroundMark x1="71224" y1="44619" x2="71837" y2="44619"/>
                        <a14:foregroundMark x1="72041" y1="44619" x2="72041" y2="44619"/>
                        <a14:foregroundMark x1="70816" y1="44882" x2="70816" y2="44882"/>
                        <a14:foregroundMark x1="71224" y1="44882" x2="71224" y2="44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32264" r="11072" b="50727"/>
          <a:stretch/>
        </p:blipFill>
        <p:spPr bwMode="auto">
          <a:xfrm>
            <a:off x="7648785" y="2240091"/>
            <a:ext cx="3365500" cy="73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7BC395-35F0-7112-3F6A-0184F2104804}"/>
              </a:ext>
            </a:extLst>
          </p:cNvPr>
          <p:cNvSpPr txBox="1"/>
          <p:nvPr/>
        </p:nvSpPr>
        <p:spPr>
          <a:xfrm>
            <a:off x="5195977" y="2818449"/>
            <a:ext cx="1658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96DB5-180F-3ED7-C406-F59D74F3F0DB}"/>
              </a:ext>
            </a:extLst>
          </p:cNvPr>
          <p:cNvSpPr txBox="1"/>
          <p:nvPr/>
        </p:nvSpPr>
        <p:spPr>
          <a:xfrm>
            <a:off x="8398742" y="2818448"/>
            <a:ext cx="2313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user interface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159D115-7C61-51DD-2892-766AD57B772C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4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B1846-E18C-CF28-7D2E-7D8DCE13A8CD}"/>
              </a:ext>
            </a:extLst>
          </p:cNvPr>
          <p:cNvSpPr/>
          <p:nvPr/>
        </p:nvSpPr>
        <p:spPr>
          <a:xfrm>
            <a:off x="7731250" y="2648724"/>
            <a:ext cx="192583" cy="18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4CC81E-E328-A2C0-853E-654BF54FDC6C}"/>
              </a:ext>
            </a:extLst>
          </p:cNvPr>
          <p:cNvSpPr txBox="1"/>
          <p:nvPr/>
        </p:nvSpPr>
        <p:spPr>
          <a:xfrm>
            <a:off x="7663340" y="2560380"/>
            <a:ext cx="30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>
                <a:solidFill>
                  <a:srgbClr val="E41E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DC0258C-8281-0C09-5A39-75AABCBFB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13788" r="1"/>
          <a:stretch/>
        </p:blipFill>
        <p:spPr>
          <a:xfrm>
            <a:off x="7765097" y="2623918"/>
            <a:ext cx="81937" cy="180699"/>
          </a:xfrm>
          <a:prstGeom prst="rect">
            <a:avLst/>
          </a:prstGeom>
        </p:spPr>
      </p:pic>
      <p:sp>
        <p:nvSpPr>
          <p:cNvPr id="28" name="Footer Placeholder 42">
            <a:extLst>
              <a:ext uri="{FF2B5EF4-FFF2-40B4-BE49-F238E27FC236}">
                <a16:creationId xmlns:a16="http://schemas.microsoft.com/office/drawing/2014/main" id="{EA9C432C-BE76-AB4E-8C56-160CBFB09EB5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5B7D5F9-801E-674D-91BF-84B67CB99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25" y="1387749"/>
            <a:ext cx="1370259" cy="1420595"/>
          </a:xfrm>
          <a:prstGeom prst="rect">
            <a:avLst/>
          </a:prstGeom>
        </p:spPr>
      </p:pic>
      <p:sp>
        <p:nvSpPr>
          <p:cNvPr id="33" name="Title 2">
            <a:extLst>
              <a:ext uri="{FF2B5EF4-FFF2-40B4-BE49-F238E27FC236}">
                <a16:creationId xmlns:a16="http://schemas.microsoft.com/office/drawing/2014/main" id="{DB9A2492-7CFB-EC4A-B461-AC527DE7505B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Quality of Experience 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75BD8DA-6802-8941-8151-A1021EFFE08D}"/>
              </a:ext>
            </a:extLst>
          </p:cNvPr>
          <p:cNvCxnSpPr>
            <a:cxnSpLocks/>
          </p:cNvCxnSpPr>
          <p:nvPr/>
        </p:nvCxnSpPr>
        <p:spPr>
          <a:xfrm>
            <a:off x="4258153" y="2196548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2FE66C-0F20-1C44-A5E5-F5DB9975F351}"/>
              </a:ext>
            </a:extLst>
          </p:cNvPr>
          <p:cNvGrpSpPr/>
          <p:nvPr/>
        </p:nvGrpSpPr>
        <p:grpSpPr>
          <a:xfrm>
            <a:off x="1042411" y="1734883"/>
            <a:ext cx="2930274" cy="1006977"/>
            <a:chOff x="8265193" y="4759012"/>
            <a:chExt cx="2930274" cy="100697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438070-9108-FD40-937E-04590E17581E}"/>
                </a:ext>
              </a:extLst>
            </p:cNvPr>
            <p:cNvSpPr/>
            <p:nvPr/>
          </p:nvSpPr>
          <p:spPr>
            <a:xfrm>
              <a:off x="8265193" y="5342555"/>
              <a:ext cx="491613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57A74B-54B0-3648-97D5-4779429AF127}"/>
                </a:ext>
              </a:extLst>
            </p:cNvPr>
            <p:cNvSpPr/>
            <p:nvPr/>
          </p:nvSpPr>
          <p:spPr>
            <a:xfrm>
              <a:off x="8820497" y="5143936"/>
              <a:ext cx="491613" cy="5088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1E5885A-6CAF-8245-9591-F0D6A70A0D29}"/>
                </a:ext>
              </a:extLst>
            </p:cNvPr>
            <p:cNvSpPr/>
            <p:nvPr/>
          </p:nvSpPr>
          <p:spPr>
            <a:xfrm>
              <a:off x="9367244" y="4779781"/>
              <a:ext cx="491613" cy="8775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E3046B-6CA3-0B48-80EA-256E1B631B7E}"/>
                </a:ext>
              </a:extLst>
            </p:cNvPr>
            <p:cNvSpPr txBox="1"/>
            <p:nvPr/>
          </p:nvSpPr>
          <p:spPr>
            <a:xfrm>
              <a:off x="8322779" y="5264122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4AFE26-919A-7C41-B915-BFB43C94554B}"/>
                </a:ext>
              </a:extLst>
            </p:cNvPr>
            <p:cNvSpPr txBox="1"/>
            <p:nvPr/>
          </p:nvSpPr>
          <p:spPr>
            <a:xfrm>
              <a:off x="8890573" y="5261502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901C91-560E-C542-AF1D-E17812564977}"/>
                </a:ext>
              </a:extLst>
            </p:cNvPr>
            <p:cNvSpPr txBox="1"/>
            <p:nvPr/>
          </p:nvSpPr>
          <p:spPr>
            <a:xfrm>
              <a:off x="9445877" y="5256597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ED0A690-EDB0-514F-BD17-E32996E0DF80}"/>
                </a:ext>
              </a:extLst>
            </p:cNvPr>
            <p:cNvSpPr/>
            <p:nvPr/>
          </p:nvSpPr>
          <p:spPr>
            <a:xfrm>
              <a:off x="10703854" y="5344993"/>
              <a:ext cx="491613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AD9B08-EF37-7F49-BCA2-662A65675DE2}"/>
                </a:ext>
              </a:extLst>
            </p:cNvPr>
            <p:cNvSpPr txBox="1"/>
            <p:nvPr/>
          </p:nvSpPr>
          <p:spPr>
            <a:xfrm>
              <a:off x="10781349" y="5256597"/>
              <a:ext cx="313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25DAA42-F692-CA44-8FB9-B7EF0B782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-2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558" y="5086979"/>
              <a:ext cx="674513" cy="67901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3536A8A-8FE0-5044-A75E-C0FF234F3386}"/>
                </a:ext>
              </a:extLst>
            </p:cNvPr>
            <p:cNvSpPr txBox="1"/>
            <p:nvPr/>
          </p:nvSpPr>
          <p:spPr>
            <a:xfrm>
              <a:off x="9912414" y="4759012"/>
              <a:ext cx="9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stall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D86C7C9-0260-7249-8A21-26AEC6BB97F4}"/>
              </a:ext>
            </a:extLst>
          </p:cNvPr>
          <p:cNvSpPr txBox="1"/>
          <p:nvPr/>
        </p:nvSpPr>
        <p:spPr>
          <a:xfrm>
            <a:off x="939971" y="2808344"/>
            <a:ext cx="317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streaming experience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77437F-E98D-1F44-967F-C80598D0F11E}"/>
              </a:ext>
            </a:extLst>
          </p:cNvPr>
          <p:cNvCxnSpPr>
            <a:cxnSpLocks/>
          </p:cNvCxnSpPr>
          <p:nvPr/>
        </p:nvCxnSpPr>
        <p:spPr>
          <a:xfrm>
            <a:off x="6616423" y="2502769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3A05AF1-01AF-594F-BE5F-2D50746DBC55}"/>
              </a:ext>
            </a:extLst>
          </p:cNvPr>
          <p:cNvSpPr txBox="1"/>
          <p:nvPr/>
        </p:nvSpPr>
        <p:spPr>
          <a:xfrm>
            <a:off x="2810658" y="5435408"/>
            <a:ext cx="657068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🤔 Can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 measured objectively?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rrow: Pentagon 15">
            <a:extLst>
              <a:ext uri="{FF2B5EF4-FFF2-40B4-BE49-F238E27FC236}">
                <a16:creationId xmlns:a16="http://schemas.microsoft.com/office/drawing/2014/main" id="{E717CF08-E0C5-4BA8-9550-C93532E4EFC1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1" name="Arrow: Chevron 16">
            <a:extLst>
              <a:ext uri="{FF2B5EF4-FFF2-40B4-BE49-F238E27FC236}">
                <a16:creationId xmlns:a16="http://schemas.microsoft.com/office/drawing/2014/main" id="{BC02D89A-94C0-48C5-98F1-79F8294EDEE4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Chevron 22">
            <a:extLst>
              <a:ext uri="{FF2B5EF4-FFF2-40B4-BE49-F238E27FC236}">
                <a16:creationId xmlns:a16="http://schemas.microsoft.com/office/drawing/2014/main" id="{ACBDFB89-57D3-4026-A706-0B9CB6ABEC9D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35" name="Arrow: Pentagon 20">
            <a:extLst>
              <a:ext uri="{FF2B5EF4-FFF2-40B4-BE49-F238E27FC236}">
                <a16:creationId xmlns:a16="http://schemas.microsoft.com/office/drawing/2014/main" id="{EDC063DA-87A0-494F-B7CF-CE6951A6BB20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rrow: Pentagon 15">
            <a:extLst>
              <a:ext uri="{FF2B5EF4-FFF2-40B4-BE49-F238E27FC236}">
                <a16:creationId xmlns:a16="http://schemas.microsoft.com/office/drawing/2014/main" id="{CD4E4327-89F8-44D5-9436-4719FDB41853}"/>
              </a:ext>
            </a:extLst>
          </p:cNvPr>
          <p:cNvSpPr/>
          <p:nvPr/>
        </p:nvSpPr>
        <p:spPr>
          <a:xfrm>
            <a:off x="180000" y="360000"/>
            <a:ext cx="1134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Arrow: Chevron 18">
            <a:extLst>
              <a:ext uri="{FF2B5EF4-FFF2-40B4-BE49-F238E27FC236}">
                <a16:creationId xmlns:a16="http://schemas.microsoft.com/office/drawing/2014/main" id="{08DC9ADA-0821-774C-811D-F728320BEB0E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3" name="Arrow: Chevron 19">
            <a:extLst>
              <a:ext uri="{FF2B5EF4-FFF2-40B4-BE49-F238E27FC236}">
                <a16:creationId xmlns:a16="http://schemas.microsoft.com/office/drawing/2014/main" id="{129C9327-56F5-504F-B845-C37B751BE02F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4" name="Arrow: Chevron 22">
            <a:extLst>
              <a:ext uri="{FF2B5EF4-FFF2-40B4-BE49-F238E27FC236}">
                <a16:creationId xmlns:a16="http://schemas.microsoft.com/office/drawing/2014/main" id="{FEABBBC7-AD07-144E-BDB2-3F12B347788F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5" name="Arrow: Chevron 22">
            <a:extLst>
              <a:ext uri="{FF2B5EF4-FFF2-40B4-BE49-F238E27FC236}">
                <a16:creationId xmlns:a16="http://schemas.microsoft.com/office/drawing/2014/main" id="{7D37C705-F49D-C54A-ACBC-37DA54D48539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C6F38FED-F08B-D14C-8D3B-ADC5AB26AF0E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3" name="Arrow: Chevron 21">
            <a:extLst>
              <a:ext uri="{FF2B5EF4-FFF2-40B4-BE49-F238E27FC236}">
                <a16:creationId xmlns:a16="http://schemas.microsoft.com/office/drawing/2014/main" id="{3553FEB3-2BB4-DE4D-83A5-F51E60E9929C}"/>
              </a:ext>
            </a:extLst>
          </p:cNvPr>
          <p:cNvSpPr/>
          <p:nvPr/>
        </p:nvSpPr>
        <p:spPr>
          <a:xfrm>
            <a:off x="2151200" y="36000"/>
            <a:ext cx="212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4" name="Arrow: Pentagon 20">
            <a:extLst>
              <a:ext uri="{FF2B5EF4-FFF2-40B4-BE49-F238E27FC236}">
                <a16:creationId xmlns:a16="http://schemas.microsoft.com/office/drawing/2014/main" id="{EF8D2A5B-97CC-F449-827D-360848B72435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Pentagon 15">
            <a:extLst>
              <a:ext uri="{FF2B5EF4-FFF2-40B4-BE49-F238E27FC236}">
                <a16:creationId xmlns:a16="http://schemas.microsoft.com/office/drawing/2014/main" id="{28791EA7-0CD7-C34F-8EF8-8D9B90B15AFF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Pentagon 20">
            <a:extLst>
              <a:ext uri="{FF2B5EF4-FFF2-40B4-BE49-F238E27FC236}">
                <a16:creationId xmlns:a16="http://schemas.microsoft.com/office/drawing/2014/main" id="{97239A67-6AC0-F940-B087-8754F7A48C30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rrow: Pentagon 15">
            <a:extLst>
              <a:ext uri="{FF2B5EF4-FFF2-40B4-BE49-F238E27FC236}">
                <a16:creationId xmlns:a16="http://schemas.microsoft.com/office/drawing/2014/main" id="{3F60FA2B-3121-9949-95B4-DEAEDC78BB22}"/>
              </a:ext>
            </a:extLst>
          </p:cNvPr>
          <p:cNvSpPr/>
          <p:nvPr/>
        </p:nvSpPr>
        <p:spPr>
          <a:xfrm>
            <a:off x="675200" y="360000"/>
            <a:ext cx="2001599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6B4FF8EC-3B3F-0E4A-9EDA-601416392CE1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83A275D4-2186-CE43-8C39-1DBFB4AFD7EA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end users and remote ISPs communicate today?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42">
            <a:extLst>
              <a:ext uri="{FF2B5EF4-FFF2-40B4-BE49-F238E27FC236}">
                <a16:creationId xmlns:a16="http://schemas.microsoft.com/office/drawing/2014/main" id="{8BA63F42-2665-4D66-996F-CEFA85EE20EC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4EAAF7D-18BD-4E51-B49E-6A44FE047FCB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81772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rapezoid 52">
            <a:extLst>
              <a:ext uri="{FF2B5EF4-FFF2-40B4-BE49-F238E27FC236}">
                <a16:creationId xmlns:a16="http://schemas.microsoft.com/office/drawing/2014/main" id="{7ABE0401-BBA2-924D-9CD5-8FCE43E3605E}"/>
              </a:ext>
            </a:extLst>
          </p:cNvPr>
          <p:cNvSpPr/>
          <p:nvPr/>
        </p:nvSpPr>
        <p:spPr>
          <a:xfrm>
            <a:off x="627346" y="1689613"/>
            <a:ext cx="2818226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41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Application-Layer Traffic Optimization (ALTO)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D1F02F7-5ADD-4643-B606-423AF48B5EEA}"/>
              </a:ext>
            </a:extLst>
          </p:cNvPr>
          <p:cNvSpPr txBox="1"/>
          <p:nvPr/>
        </p:nvSpPr>
        <p:spPr>
          <a:xfrm>
            <a:off x="1771041" y="3459893"/>
            <a:ext cx="12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1377606" y="5822283"/>
            <a:ext cx="940502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❌ ALTO does not provide application information to ISPs</a:t>
            </a:r>
          </a:p>
        </p:txBody>
      </p:sp>
      <p:pic>
        <p:nvPicPr>
          <p:cNvPr id="35" name="Graphic 34" descr="Laptop with solid fill">
            <a:extLst>
              <a:ext uri="{FF2B5EF4-FFF2-40B4-BE49-F238E27FC236}">
                <a16:creationId xmlns:a16="http://schemas.microsoft.com/office/drawing/2014/main" id="{85150656-561D-9449-B1E2-08B1B259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666" y="1126417"/>
            <a:ext cx="3035875" cy="2843508"/>
          </a:xfrm>
          <a:prstGeom prst="rect">
            <a:avLst/>
          </a:prstGeom>
        </p:spPr>
      </p:pic>
      <p:sp>
        <p:nvSpPr>
          <p:cNvPr id="38" name="Snip Diagonal Corner Rectangle 42">
            <a:extLst>
              <a:ext uri="{FF2B5EF4-FFF2-40B4-BE49-F238E27FC236}">
                <a16:creationId xmlns:a16="http://schemas.microsoft.com/office/drawing/2014/main" id="{3D4122A7-D365-0741-A6D3-22609B1D3B0B}"/>
              </a:ext>
            </a:extLst>
          </p:cNvPr>
          <p:cNvSpPr/>
          <p:nvPr/>
        </p:nvSpPr>
        <p:spPr>
          <a:xfrm>
            <a:off x="9166818" y="2202822"/>
            <a:ext cx="1655999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0CFB44-5CCD-2E40-B7DA-7C2A5DE264AD}"/>
              </a:ext>
            </a:extLst>
          </p:cNvPr>
          <p:cNvSpPr txBox="1"/>
          <p:nvPr/>
        </p:nvSpPr>
        <p:spPr>
          <a:xfrm>
            <a:off x="9111194" y="2177622"/>
            <a:ext cx="184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ALTO 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EBFA08-C145-944F-8AA5-72055B73A21D}"/>
              </a:ext>
            </a:extLst>
          </p:cNvPr>
          <p:cNvSpPr txBox="1"/>
          <p:nvPr/>
        </p:nvSpPr>
        <p:spPr>
          <a:xfrm>
            <a:off x="8678762" y="3336822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50E359-5F65-4C47-9B25-7A590582592D}"/>
              </a:ext>
            </a:extLst>
          </p:cNvPr>
          <p:cNvSpPr txBox="1"/>
          <p:nvPr/>
        </p:nvSpPr>
        <p:spPr>
          <a:xfrm>
            <a:off x="367200" y="4137705"/>
            <a:ext cx="11615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IETF RFC 7285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Exposes network topologies, routing preferences, and cost maps to applications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Enables the client in its selection of another endpoint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a server or a peer </a:t>
            </a:r>
          </a:p>
        </p:txBody>
      </p:sp>
      <p:sp>
        <p:nvSpPr>
          <p:cNvPr id="49" name="Snip Diagonal Corner Rectangle 40">
            <a:extLst>
              <a:ext uri="{FF2B5EF4-FFF2-40B4-BE49-F238E27FC236}">
                <a16:creationId xmlns:a16="http://schemas.microsoft.com/office/drawing/2014/main" id="{E2A4B062-E527-40E3-9E22-E3694DC5A875}"/>
              </a:ext>
            </a:extLst>
          </p:cNvPr>
          <p:cNvSpPr/>
          <p:nvPr/>
        </p:nvSpPr>
        <p:spPr>
          <a:xfrm>
            <a:off x="1121552" y="2199254"/>
            <a:ext cx="18000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D0C17C-EDE3-411B-9B70-9EB9D4A6D64E}"/>
              </a:ext>
            </a:extLst>
          </p:cNvPr>
          <p:cNvSpPr txBox="1"/>
          <p:nvPr/>
        </p:nvSpPr>
        <p:spPr>
          <a:xfrm>
            <a:off x="977645" y="2177886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ALTO server</a:t>
            </a: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1E3DD8EC-A5BE-804A-9C46-045D8BB3C614}"/>
              </a:ext>
            </a:extLst>
          </p:cNvPr>
          <p:cNvSpPr/>
          <p:nvPr/>
        </p:nvSpPr>
        <p:spPr>
          <a:xfrm>
            <a:off x="1836000" y="1834061"/>
            <a:ext cx="8208000" cy="730386"/>
          </a:xfrm>
          <a:prstGeom prst="arc">
            <a:avLst>
              <a:gd name="adj1" fmla="val 10864948"/>
              <a:gd name="adj2" fmla="val 21518254"/>
            </a:avLst>
          </a:prstGeom>
          <a:ln w="76200">
            <a:solidFill>
              <a:srgbClr val="7030A0"/>
            </a:solidFill>
            <a:prstDash val="sysDot"/>
            <a:head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542E359F-D28A-0D4F-BAF7-73853D4A9447}"/>
              </a:ext>
            </a:extLst>
          </p:cNvPr>
          <p:cNvSpPr/>
          <p:nvPr/>
        </p:nvSpPr>
        <p:spPr>
          <a:xfrm rot="10800000">
            <a:off x="1836000" y="2274090"/>
            <a:ext cx="8208000" cy="730386"/>
          </a:xfrm>
          <a:prstGeom prst="arc">
            <a:avLst>
              <a:gd name="adj1" fmla="val 10864948"/>
              <a:gd name="adj2" fmla="val 21518254"/>
            </a:avLst>
          </a:prstGeom>
          <a:ln w="76200">
            <a:solidFill>
              <a:srgbClr val="7030A0"/>
            </a:solidFill>
            <a:prstDash val="sysDot"/>
            <a:head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5F8AA3-F8BA-4E4E-8D51-BAFF7E5C4475}"/>
              </a:ext>
            </a:extLst>
          </p:cNvPr>
          <p:cNvSpPr txBox="1"/>
          <p:nvPr/>
        </p:nvSpPr>
        <p:spPr>
          <a:xfrm>
            <a:off x="5432863" y="1295705"/>
            <a:ext cx="129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queries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38E2EE-37A8-D840-9A22-7FED43B9EB46}"/>
              </a:ext>
            </a:extLst>
          </p:cNvPr>
          <p:cNvSpPr txBox="1"/>
          <p:nvPr/>
        </p:nvSpPr>
        <p:spPr>
          <a:xfrm>
            <a:off x="4673229" y="3086085"/>
            <a:ext cx="335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 information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D93272-936B-2B40-BEDA-944A4AEF2F42}"/>
              </a:ext>
            </a:extLst>
          </p:cNvPr>
          <p:cNvSpPr txBox="1"/>
          <p:nvPr/>
        </p:nvSpPr>
        <p:spPr>
          <a:xfrm>
            <a:off x="4998611" y="2178646"/>
            <a:ext cx="220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ALTO protocol</a:t>
            </a:r>
          </a:p>
        </p:txBody>
      </p:sp>
      <p:sp>
        <p:nvSpPr>
          <p:cNvPr id="26" name="Arrow: Chevron 18">
            <a:extLst>
              <a:ext uri="{FF2B5EF4-FFF2-40B4-BE49-F238E27FC236}">
                <a16:creationId xmlns:a16="http://schemas.microsoft.com/office/drawing/2014/main" id="{3CD6102E-82F9-994E-8ED5-056EA8E3F555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7" name="Arrow: Chevron 19">
            <a:extLst>
              <a:ext uri="{FF2B5EF4-FFF2-40B4-BE49-F238E27FC236}">
                <a16:creationId xmlns:a16="http://schemas.microsoft.com/office/drawing/2014/main" id="{C5D52FF3-D475-464D-B16B-0BED5B44B27F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8" name="Arrow: Chevron 22">
            <a:extLst>
              <a:ext uri="{FF2B5EF4-FFF2-40B4-BE49-F238E27FC236}">
                <a16:creationId xmlns:a16="http://schemas.microsoft.com/office/drawing/2014/main" id="{4EBE0616-43C0-3944-803B-F746CBAE1B9E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9" name="Arrow: Chevron 22">
            <a:extLst>
              <a:ext uri="{FF2B5EF4-FFF2-40B4-BE49-F238E27FC236}">
                <a16:creationId xmlns:a16="http://schemas.microsoft.com/office/drawing/2014/main" id="{81F7B304-3BB2-044C-8009-29C5A9E42905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0" name="Arrow: Pentagon 20">
            <a:extLst>
              <a:ext uri="{FF2B5EF4-FFF2-40B4-BE49-F238E27FC236}">
                <a16:creationId xmlns:a16="http://schemas.microsoft.com/office/drawing/2014/main" id="{A5FD5F9F-F0CE-594E-A5FD-E21099598F4C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1" name="Arrow: Chevron 21">
            <a:extLst>
              <a:ext uri="{FF2B5EF4-FFF2-40B4-BE49-F238E27FC236}">
                <a16:creationId xmlns:a16="http://schemas.microsoft.com/office/drawing/2014/main" id="{B5E29C20-5046-A643-A1B1-AE94AFDFBC67}"/>
              </a:ext>
            </a:extLst>
          </p:cNvPr>
          <p:cNvSpPr/>
          <p:nvPr/>
        </p:nvSpPr>
        <p:spPr>
          <a:xfrm>
            <a:off x="2151200" y="36000"/>
            <a:ext cx="212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3" name="Arrow: Pentagon 20">
            <a:extLst>
              <a:ext uri="{FF2B5EF4-FFF2-40B4-BE49-F238E27FC236}">
                <a16:creationId xmlns:a16="http://schemas.microsoft.com/office/drawing/2014/main" id="{9C42286B-10FD-4248-9F33-EC9500B1B9F9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rrow: Pentagon 15">
            <a:extLst>
              <a:ext uri="{FF2B5EF4-FFF2-40B4-BE49-F238E27FC236}">
                <a16:creationId xmlns:a16="http://schemas.microsoft.com/office/drawing/2014/main" id="{15B1AB5A-96DF-1B43-983C-CCC9377A9F90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Pentagon 20">
            <a:extLst>
              <a:ext uri="{FF2B5EF4-FFF2-40B4-BE49-F238E27FC236}">
                <a16:creationId xmlns:a16="http://schemas.microsoft.com/office/drawing/2014/main" id="{A9DD0BA6-2510-B744-AAD3-96C90FDDC320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Pentagon 15">
            <a:extLst>
              <a:ext uri="{FF2B5EF4-FFF2-40B4-BE49-F238E27FC236}">
                <a16:creationId xmlns:a16="http://schemas.microsoft.com/office/drawing/2014/main" id="{42258878-C161-6E44-81A7-90CB837AF86C}"/>
              </a:ext>
            </a:extLst>
          </p:cNvPr>
          <p:cNvSpPr/>
          <p:nvPr/>
        </p:nvSpPr>
        <p:spPr>
          <a:xfrm>
            <a:off x="675199" y="360000"/>
            <a:ext cx="2534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ooter Placeholder 42">
            <a:extLst>
              <a:ext uri="{FF2B5EF4-FFF2-40B4-BE49-F238E27FC236}">
                <a16:creationId xmlns:a16="http://schemas.microsoft.com/office/drawing/2014/main" id="{2560AA0C-2507-494D-8D64-5AF8B5B8A0ED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05D73CA1-042E-4645-A83B-95DD0C04E4A4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20524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37" descr="Laptop with solid fill">
            <a:extLst>
              <a:ext uri="{FF2B5EF4-FFF2-40B4-BE49-F238E27FC236}">
                <a16:creationId xmlns:a16="http://schemas.microsoft.com/office/drawing/2014/main" id="{3A4A41C2-B54F-BF44-BE4F-79CC5C8B5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4505" y="974435"/>
            <a:ext cx="2914392" cy="3276000"/>
          </a:xfrm>
          <a:prstGeom prst="rect">
            <a:avLst/>
          </a:prstGeom>
        </p:spPr>
      </p:pic>
      <p:sp>
        <p:nvSpPr>
          <p:cNvPr id="78" name="L-Shape 77">
            <a:extLst>
              <a:ext uri="{FF2B5EF4-FFF2-40B4-BE49-F238E27FC236}">
                <a16:creationId xmlns:a16="http://schemas.microsoft.com/office/drawing/2014/main" id="{E928DE44-B89F-46DB-B260-355A626F5739}"/>
              </a:ext>
            </a:extLst>
          </p:cNvPr>
          <p:cNvSpPr/>
          <p:nvPr/>
        </p:nvSpPr>
        <p:spPr>
          <a:xfrm rot="10800000">
            <a:off x="122727" y="2085827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2B2175D3-714F-4BB8-A238-563729005777}"/>
              </a:ext>
            </a:extLst>
          </p:cNvPr>
          <p:cNvSpPr/>
          <p:nvPr/>
        </p:nvSpPr>
        <p:spPr>
          <a:xfrm>
            <a:off x="7168067" y="2125680"/>
            <a:ext cx="2016000" cy="1171907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42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CAMARA Quality on Demand 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675199" y="5808126"/>
            <a:ext cx="1074509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❌ CAMARA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struggles to identify remote ISPs and right flows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50E359-5F65-4C47-9B25-7A590582592D}"/>
              </a:ext>
            </a:extLst>
          </p:cNvPr>
          <p:cNvSpPr txBox="1"/>
          <p:nvPr/>
        </p:nvSpPr>
        <p:spPr>
          <a:xfrm>
            <a:off x="254280" y="4128089"/>
            <a:ext cx="11519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Application programming interface (API) of Linux Foundation’s CAMARA project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Out-of-band signaling from applications to ISPs, mostly mobile providers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Enables applications to request network quality upgrades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9C817EF3-0334-E741-9DE8-DACA1416C908}"/>
              </a:ext>
            </a:extLst>
          </p:cNvPr>
          <p:cNvSpPr/>
          <p:nvPr/>
        </p:nvSpPr>
        <p:spPr>
          <a:xfrm>
            <a:off x="2755917" y="1603951"/>
            <a:ext cx="4174191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1A53F8B-1BF4-AE4F-80F8-06D119820774}"/>
              </a:ext>
            </a:extLst>
          </p:cNvPr>
          <p:cNvSpPr/>
          <p:nvPr/>
        </p:nvSpPr>
        <p:spPr>
          <a:xfrm>
            <a:off x="1944000" y="2635325"/>
            <a:ext cx="808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E50C3B-4CEE-FF4E-94B8-754897C51FA1}"/>
              </a:ext>
            </a:extLst>
          </p:cNvPr>
          <p:cNvSpPr txBox="1"/>
          <p:nvPr/>
        </p:nvSpPr>
        <p:spPr>
          <a:xfrm>
            <a:off x="3877278" y="3333457"/>
            <a:ext cx="223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40" name="Snip Diagonal Corner Rectangle 42">
            <a:extLst>
              <a:ext uri="{FF2B5EF4-FFF2-40B4-BE49-F238E27FC236}">
                <a16:creationId xmlns:a16="http://schemas.microsoft.com/office/drawing/2014/main" id="{C29BD289-C8A7-6F44-B5DA-CBA9767EA4D5}"/>
              </a:ext>
            </a:extLst>
          </p:cNvPr>
          <p:cNvSpPr/>
          <p:nvPr/>
        </p:nvSpPr>
        <p:spPr>
          <a:xfrm>
            <a:off x="10041228" y="2562963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435142-1E21-9542-AD79-AB5B1725FB2C}"/>
              </a:ext>
            </a:extLst>
          </p:cNvPr>
          <p:cNvSpPr txBox="1"/>
          <p:nvPr/>
        </p:nvSpPr>
        <p:spPr>
          <a:xfrm>
            <a:off x="9980028" y="2537763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40B74FC-FD77-A144-A15D-9C217FBFB449}"/>
              </a:ext>
            </a:extLst>
          </p:cNvPr>
          <p:cNvSpPr txBox="1"/>
          <p:nvPr/>
        </p:nvSpPr>
        <p:spPr>
          <a:xfrm>
            <a:off x="9469600" y="3512598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FF068A-B9CF-BF47-A5C8-913DBF5B481A}"/>
              </a:ext>
            </a:extLst>
          </p:cNvPr>
          <p:cNvSpPr txBox="1"/>
          <p:nvPr/>
        </p:nvSpPr>
        <p:spPr>
          <a:xfrm>
            <a:off x="427439" y="3305347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52" name="Snip Diagonal Corner Rectangle 40">
            <a:extLst>
              <a:ext uri="{FF2B5EF4-FFF2-40B4-BE49-F238E27FC236}">
                <a16:creationId xmlns:a16="http://schemas.microsoft.com/office/drawing/2014/main" id="{35DF89B5-E103-5249-8314-5314EC68E06C}"/>
              </a:ext>
            </a:extLst>
          </p:cNvPr>
          <p:cNvSpPr/>
          <p:nvPr/>
        </p:nvSpPr>
        <p:spPr>
          <a:xfrm>
            <a:off x="254279" y="2603372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7EB2FB-E49E-5D4B-A09F-AFFA68C161BE}"/>
              </a:ext>
            </a:extLst>
          </p:cNvPr>
          <p:cNvSpPr txBox="1"/>
          <p:nvPr/>
        </p:nvSpPr>
        <p:spPr>
          <a:xfrm>
            <a:off x="49385" y="2587830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59" name="Explosion: 8 Points 138">
            <a:extLst>
              <a:ext uri="{FF2B5EF4-FFF2-40B4-BE49-F238E27FC236}">
                <a16:creationId xmlns:a16="http://schemas.microsoft.com/office/drawing/2014/main" id="{052F38DE-FCF1-024E-A9DB-0363D1FE6C4F}"/>
              </a:ext>
            </a:extLst>
          </p:cNvPr>
          <p:cNvSpPr/>
          <p:nvPr/>
        </p:nvSpPr>
        <p:spPr>
          <a:xfrm>
            <a:off x="3297618" y="2630310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AD83EC9-B4CD-5040-A74C-9F321B9B8B5F}"/>
              </a:ext>
            </a:extLst>
          </p:cNvPr>
          <p:cNvCxnSpPr>
            <a:cxnSpLocks/>
          </p:cNvCxnSpPr>
          <p:nvPr/>
        </p:nvCxnSpPr>
        <p:spPr>
          <a:xfrm>
            <a:off x="1954800" y="2828577"/>
            <a:ext cx="133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648C2D0-70AC-2B4C-9B53-22551AB0F59E}"/>
              </a:ext>
            </a:extLst>
          </p:cNvPr>
          <p:cNvSpPr txBox="1"/>
          <p:nvPr/>
        </p:nvSpPr>
        <p:spPr>
          <a:xfrm>
            <a:off x="7588217" y="1236434"/>
            <a:ext cx="131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request </a:t>
            </a:r>
          </a:p>
        </p:txBody>
      </p:sp>
      <p:sp>
        <p:nvSpPr>
          <p:cNvPr id="63" name="Snip Diagonal Corner Rectangle 42">
            <a:extLst>
              <a:ext uri="{FF2B5EF4-FFF2-40B4-BE49-F238E27FC236}">
                <a16:creationId xmlns:a16="http://schemas.microsoft.com/office/drawing/2014/main" id="{211B59AE-F018-4146-A75F-8CBC3D527D43}"/>
              </a:ext>
            </a:extLst>
          </p:cNvPr>
          <p:cNvSpPr/>
          <p:nvPr/>
        </p:nvSpPr>
        <p:spPr>
          <a:xfrm>
            <a:off x="10208306" y="1954805"/>
            <a:ext cx="1332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E19B346-1671-C14C-8487-656AD6B1412A}"/>
              </a:ext>
            </a:extLst>
          </p:cNvPr>
          <p:cNvSpPr txBox="1"/>
          <p:nvPr/>
        </p:nvSpPr>
        <p:spPr>
          <a:xfrm>
            <a:off x="9937851" y="1943885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</p:txBody>
      </p:sp>
      <p:sp>
        <p:nvSpPr>
          <p:cNvPr id="66" name="Snip Diagonal Corner Rectangle 42">
            <a:extLst>
              <a:ext uri="{FF2B5EF4-FFF2-40B4-BE49-F238E27FC236}">
                <a16:creationId xmlns:a16="http://schemas.microsoft.com/office/drawing/2014/main" id="{B5380DDC-88D4-A648-81BB-5FBC76A31234}"/>
              </a:ext>
            </a:extLst>
          </p:cNvPr>
          <p:cNvSpPr/>
          <p:nvPr/>
        </p:nvSpPr>
        <p:spPr>
          <a:xfrm>
            <a:off x="4801653" y="1846268"/>
            <a:ext cx="1332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2A85696-9922-DE4E-B4C0-7A8FDB8DA31B}"/>
              </a:ext>
            </a:extLst>
          </p:cNvPr>
          <p:cNvSpPr txBox="1"/>
          <p:nvPr/>
        </p:nvSpPr>
        <p:spPr>
          <a:xfrm>
            <a:off x="4531198" y="1845287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92002AA6-FE08-A14E-9671-FA7645FC5661}"/>
              </a:ext>
            </a:extLst>
          </p:cNvPr>
          <p:cNvSpPr/>
          <p:nvPr/>
        </p:nvSpPr>
        <p:spPr>
          <a:xfrm>
            <a:off x="6163469" y="1785551"/>
            <a:ext cx="4041730" cy="663255"/>
          </a:xfrm>
          <a:prstGeom prst="arc">
            <a:avLst>
              <a:gd name="adj1" fmla="val 10852099"/>
              <a:gd name="adj2" fmla="val 21501342"/>
            </a:avLst>
          </a:prstGeom>
          <a:ln w="76200">
            <a:solidFill>
              <a:srgbClr val="7030A0"/>
            </a:solidFill>
            <a:prstDash val="sysDot"/>
            <a:head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8D02A4-AE4E-7E40-AE2D-B83F6A200B44}"/>
              </a:ext>
            </a:extLst>
          </p:cNvPr>
          <p:cNvCxnSpPr>
            <a:cxnSpLocks/>
          </p:cNvCxnSpPr>
          <p:nvPr/>
        </p:nvCxnSpPr>
        <p:spPr>
          <a:xfrm>
            <a:off x="3487640" y="2008221"/>
            <a:ext cx="0" cy="57600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w="med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22D4D3-8BC0-9A4D-BD95-B0BA607D04C3}"/>
              </a:ext>
            </a:extLst>
          </p:cNvPr>
          <p:cNvCxnSpPr>
            <a:cxnSpLocks/>
          </p:cNvCxnSpPr>
          <p:nvPr/>
        </p:nvCxnSpPr>
        <p:spPr>
          <a:xfrm>
            <a:off x="3446060" y="2044143"/>
            <a:ext cx="1332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1B1E0B0-21E8-FC42-91E2-38C3DEDC6772}"/>
              </a:ext>
            </a:extLst>
          </p:cNvPr>
          <p:cNvSpPr txBox="1"/>
          <p:nvPr/>
        </p:nvSpPr>
        <p:spPr>
          <a:xfrm>
            <a:off x="3289471" y="1571954"/>
            <a:ext cx="140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upgrade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00C01B-E0FC-4FB0-9381-3BA8704094C5}"/>
              </a:ext>
            </a:extLst>
          </p:cNvPr>
          <p:cNvSpPr txBox="1"/>
          <p:nvPr/>
        </p:nvSpPr>
        <p:spPr>
          <a:xfrm>
            <a:off x="7416878" y="3294969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86E045F-586E-4391-847E-5C2A57382164}"/>
              </a:ext>
            </a:extLst>
          </p:cNvPr>
          <p:cNvGrpSpPr/>
          <p:nvPr/>
        </p:nvGrpSpPr>
        <p:grpSpPr>
          <a:xfrm>
            <a:off x="7991330" y="2555765"/>
            <a:ext cx="540000" cy="540000"/>
            <a:chOff x="5923996" y="1929600"/>
            <a:chExt cx="540000" cy="540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75CE82E-FB92-46B2-9430-BDDB3CD4FDA3}"/>
                </a:ext>
              </a:extLst>
            </p:cNvPr>
            <p:cNvCxnSpPr>
              <a:stCxn id="57" idx="0"/>
              <a:endCxn id="57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Diamond 56">
              <a:extLst>
                <a:ext uri="{FF2B5EF4-FFF2-40B4-BE49-F238E27FC236}">
                  <a16:creationId xmlns:a16="http://schemas.microsoft.com/office/drawing/2014/main" id="{D139CDFA-8B0F-4239-A91B-1ADBBC24CA01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8DEC73-6E63-41F5-B064-275544459AB6}"/>
              </a:ext>
            </a:extLst>
          </p:cNvPr>
          <p:cNvCxnSpPr>
            <a:cxnSpLocks/>
          </p:cNvCxnSpPr>
          <p:nvPr/>
        </p:nvCxnSpPr>
        <p:spPr>
          <a:xfrm>
            <a:off x="3708000" y="2835703"/>
            <a:ext cx="4536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BA678EF-7F0D-428F-B1E4-407F86458692}"/>
              </a:ext>
            </a:extLst>
          </p:cNvPr>
          <p:cNvCxnSpPr>
            <a:cxnSpLocks/>
          </p:cNvCxnSpPr>
          <p:nvPr/>
        </p:nvCxnSpPr>
        <p:spPr>
          <a:xfrm>
            <a:off x="8287510" y="2835703"/>
            <a:ext cx="1728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D1932B0-FA00-40CB-A8D0-75ED20D07A92}"/>
              </a:ext>
            </a:extLst>
          </p:cNvPr>
          <p:cNvSpPr txBox="1"/>
          <p:nvPr/>
        </p:nvSpPr>
        <p:spPr>
          <a:xfrm>
            <a:off x="7842415" y="2125680"/>
            <a:ext cx="99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</p:txBody>
      </p:sp>
      <p:sp>
        <p:nvSpPr>
          <p:cNvPr id="43" name="Arrow: Chevron 18">
            <a:extLst>
              <a:ext uri="{FF2B5EF4-FFF2-40B4-BE49-F238E27FC236}">
                <a16:creationId xmlns:a16="http://schemas.microsoft.com/office/drawing/2014/main" id="{2719ACD5-0493-A643-9040-07E7FEC58B6E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7" name="Arrow: Chevron 19">
            <a:extLst>
              <a:ext uri="{FF2B5EF4-FFF2-40B4-BE49-F238E27FC236}">
                <a16:creationId xmlns:a16="http://schemas.microsoft.com/office/drawing/2014/main" id="{B3BADF62-7656-9445-9332-34B0CEA30E4F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Arrow: Chevron 22">
            <a:extLst>
              <a:ext uri="{FF2B5EF4-FFF2-40B4-BE49-F238E27FC236}">
                <a16:creationId xmlns:a16="http://schemas.microsoft.com/office/drawing/2014/main" id="{6B22276B-6E8C-C34B-85EE-85348990FA06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5" name="Arrow: Chevron 22">
            <a:extLst>
              <a:ext uri="{FF2B5EF4-FFF2-40B4-BE49-F238E27FC236}">
                <a16:creationId xmlns:a16="http://schemas.microsoft.com/office/drawing/2014/main" id="{E7190AC9-CEE0-1E4A-A53E-BDD47D55915A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6" name="Arrow: Pentagon 20">
            <a:extLst>
              <a:ext uri="{FF2B5EF4-FFF2-40B4-BE49-F238E27FC236}">
                <a16:creationId xmlns:a16="http://schemas.microsoft.com/office/drawing/2014/main" id="{8AAA98C0-E79D-C047-8153-58ED618B9D0F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69" name="Arrow: Chevron 21">
            <a:extLst>
              <a:ext uri="{FF2B5EF4-FFF2-40B4-BE49-F238E27FC236}">
                <a16:creationId xmlns:a16="http://schemas.microsoft.com/office/drawing/2014/main" id="{89068F39-7254-6C40-A935-6D46F515059B}"/>
              </a:ext>
            </a:extLst>
          </p:cNvPr>
          <p:cNvSpPr/>
          <p:nvPr/>
        </p:nvSpPr>
        <p:spPr>
          <a:xfrm>
            <a:off x="2151200" y="36000"/>
            <a:ext cx="212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74" name="Arrow: Pentagon 20">
            <a:extLst>
              <a:ext uri="{FF2B5EF4-FFF2-40B4-BE49-F238E27FC236}">
                <a16:creationId xmlns:a16="http://schemas.microsoft.com/office/drawing/2014/main" id="{A4C7E11D-9573-1C41-AE11-87D7438F3E0B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rrow: Pentagon 15">
            <a:extLst>
              <a:ext uri="{FF2B5EF4-FFF2-40B4-BE49-F238E27FC236}">
                <a16:creationId xmlns:a16="http://schemas.microsoft.com/office/drawing/2014/main" id="{AEA34028-3E00-DB4C-8529-AB790DBA74AB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Arrow: Pentagon 20">
            <a:extLst>
              <a:ext uri="{FF2B5EF4-FFF2-40B4-BE49-F238E27FC236}">
                <a16:creationId xmlns:a16="http://schemas.microsoft.com/office/drawing/2014/main" id="{A0971161-4B6F-E043-A62B-F9D8576A2074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Arrow: Pentagon 15">
            <a:extLst>
              <a:ext uri="{FF2B5EF4-FFF2-40B4-BE49-F238E27FC236}">
                <a16:creationId xmlns:a16="http://schemas.microsoft.com/office/drawing/2014/main" id="{A78D4C54-AC29-A646-9B37-59D299CC8306}"/>
              </a:ext>
            </a:extLst>
          </p:cNvPr>
          <p:cNvSpPr/>
          <p:nvPr/>
        </p:nvSpPr>
        <p:spPr>
          <a:xfrm>
            <a:off x="675199" y="360000"/>
            <a:ext cx="3067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ooter Placeholder 42">
            <a:extLst>
              <a:ext uri="{FF2B5EF4-FFF2-40B4-BE49-F238E27FC236}">
                <a16:creationId xmlns:a16="http://schemas.microsoft.com/office/drawing/2014/main" id="{8085DB05-DC98-46B8-BAC7-5836ED0493B9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649056F5-16CC-4E0C-BDED-76ED98F308A2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279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raphic 121" descr="Laptop with solid fill">
            <a:extLst>
              <a:ext uri="{FF2B5EF4-FFF2-40B4-BE49-F238E27FC236}">
                <a16:creationId xmlns:a16="http://schemas.microsoft.com/office/drawing/2014/main" id="{C94EE17C-70FB-45D4-ACE3-7E98EEFCD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6012" y="2516902"/>
            <a:ext cx="2844000" cy="3352187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43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Network Cookies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363366" y="5777598"/>
            <a:ext cx="1139460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❌ Network cookies require OTT support to reach server-to-client ISPs </a:t>
            </a:r>
          </a:p>
        </p:txBody>
      </p:sp>
      <p:sp>
        <p:nvSpPr>
          <p:cNvPr id="43" name="L-Shape 42">
            <a:extLst>
              <a:ext uri="{FF2B5EF4-FFF2-40B4-BE49-F238E27FC236}">
                <a16:creationId xmlns:a16="http://schemas.microsoft.com/office/drawing/2014/main" id="{D40A0D8C-1EED-EA48-AD0B-3F5C3924A6B3}"/>
              </a:ext>
            </a:extLst>
          </p:cNvPr>
          <p:cNvSpPr/>
          <p:nvPr/>
        </p:nvSpPr>
        <p:spPr>
          <a:xfrm rot="10800000">
            <a:off x="144000" y="1405509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5273303-535F-1B46-B468-B1597ACE33DB}"/>
              </a:ext>
            </a:extLst>
          </p:cNvPr>
          <p:cNvSpPr/>
          <p:nvPr/>
        </p:nvSpPr>
        <p:spPr>
          <a:xfrm>
            <a:off x="612000" y="2239196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30A2152B-F310-6E40-8175-AB824399D7C9}"/>
              </a:ext>
            </a:extLst>
          </p:cNvPr>
          <p:cNvSpPr/>
          <p:nvPr/>
        </p:nvSpPr>
        <p:spPr>
          <a:xfrm>
            <a:off x="5220000" y="3443211"/>
            <a:ext cx="2016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AC786D02-6DA7-AB44-B6E1-28FA1A7E6D8E}"/>
              </a:ext>
            </a:extLst>
          </p:cNvPr>
          <p:cNvSpPr/>
          <p:nvPr/>
        </p:nvSpPr>
        <p:spPr>
          <a:xfrm>
            <a:off x="1080000" y="3447755"/>
            <a:ext cx="3852000" cy="170305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3E38085-D128-8C49-A3E7-ACDB557D1170}"/>
              </a:ext>
            </a:extLst>
          </p:cNvPr>
          <p:cNvSpPr/>
          <p:nvPr/>
        </p:nvSpPr>
        <p:spPr>
          <a:xfrm>
            <a:off x="612000" y="4069290"/>
            <a:ext cx="745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56B26F-FD04-7A4C-8E5C-8E0C7E3D0EEF}"/>
              </a:ext>
            </a:extLst>
          </p:cNvPr>
          <p:cNvSpPr txBox="1"/>
          <p:nvPr/>
        </p:nvSpPr>
        <p:spPr>
          <a:xfrm>
            <a:off x="5468811" y="514364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1B6CD3-BE0C-E748-98B0-0B69CDB52873}"/>
              </a:ext>
            </a:extLst>
          </p:cNvPr>
          <p:cNvSpPr txBox="1"/>
          <p:nvPr/>
        </p:nvSpPr>
        <p:spPr>
          <a:xfrm>
            <a:off x="1580445" y="514626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309725-4713-744D-9792-73A4E5DC46C9}"/>
              </a:ext>
            </a:extLst>
          </p:cNvPr>
          <p:cNvSpPr txBox="1"/>
          <p:nvPr/>
        </p:nvSpPr>
        <p:spPr>
          <a:xfrm>
            <a:off x="7591107" y="5150806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3F67E6-B6B1-B440-A2DE-1F5F8CD70B32}"/>
              </a:ext>
            </a:extLst>
          </p:cNvPr>
          <p:cNvSpPr txBox="1"/>
          <p:nvPr/>
        </p:nvSpPr>
        <p:spPr>
          <a:xfrm>
            <a:off x="1370900" y="4430380"/>
            <a:ext cx="35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encrypted video stream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C88CBEC-5DF2-6542-8886-1CA1684F9DB7}"/>
              </a:ext>
            </a:extLst>
          </p:cNvPr>
          <p:cNvSpPr txBox="1"/>
          <p:nvPr/>
        </p:nvSpPr>
        <p:spPr>
          <a:xfrm>
            <a:off x="1479289" y="3648451"/>
            <a:ext cx="32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bandwidth</a:t>
            </a:r>
          </a:p>
        </p:txBody>
      </p:sp>
      <p:sp>
        <p:nvSpPr>
          <p:cNvPr id="82" name="Explosion: 8 Points 138">
            <a:extLst>
              <a:ext uri="{FF2B5EF4-FFF2-40B4-BE49-F238E27FC236}">
                <a16:creationId xmlns:a16="http://schemas.microsoft.com/office/drawing/2014/main" id="{5BA7DECC-D0F7-C646-928F-7BA473670707}"/>
              </a:ext>
            </a:extLst>
          </p:cNvPr>
          <p:cNvSpPr/>
          <p:nvPr/>
        </p:nvSpPr>
        <p:spPr>
          <a:xfrm>
            <a:off x="2833978" y="4064275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0AB5FE9-EB20-FA4D-9B36-0257873FC853}"/>
              </a:ext>
            </a:extLst>
          </p:cNvPr>
          <p:cNvCxnSpPr>
            <a:cxnSpLocks/>
          </p:cNvCxnSpPr>
          <p:nvPr/>
        </p:nvCxnSpPr>
        <p:spPr>
          <a:xfrm>
            <a:off x="756000" y="4265470"/>
            <a:ext cx="20628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Snip Diagonal Corner Rectangle 40">
            <a:extLst>
              <a:ext uri="{FF2B5EF4-FFF2-40B4-BE49-F238E27FC236}">
                <a16:creationId xmlns:a16="http://schemas.microsoft.com/office/drawing/2014/main" id="{E604604D-E279-724D-A7B0-C44DC704FE60}"/>
              </a:ext>
            </a:extLst>
          </p:cNvPr>
          <p:cNvSpPr/>
          <p:nvPr/>
        </p:nvSpPr>
        <p:spPr>
          <a:xfrm>
            <a:off x="322013" y="1790843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8BFA1A4-5E17-8945-9DF9-EC1E6967BE78}"/>
              </a:ext>
            </a:extLst>
          </p:cNvPr>
          <p:cNvSpPr txBox="1"/>
          <p:nvPr/>
        </p:nvSpPr>
        <p:spPr>
          <a:xfrm>
            <a:off x="117119" y="1775301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FBDC15-87F1-C541-A569-1C7DDDB6CACD}"/>
              </a:ext>
            </a:extLst>
          </p:cNvPr>
          <p:cNvCxnSpPr>
            <a:cxnSpLocks/>
          </p:cNvCxnSpPr>
          <p:nvPr/>
        </p:nvCxnSpPr>
        <p:spPr>
          <a:xfrm>
            <a:off x="799200" y="2250000"/>
            <a:ext cx="0" cy="198000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D319992-0E14-7E4F-B781-8A2EF57BA43C}"/>
              </a:ext>
            </a:extLst>
          </p:cNvPr>
          <p:cNvSpPr/>
          <p:nvPr/>
        </p:nvSpPr>
        <p:spPr>
          <a:xfrm>
            <a:off x="2016000" y="1828444"/>
            <a:ext cx="4044667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717EC661-6E2E-DF4D-8BAE-EC87DC65E861}"/>
              </a:ext>
            </a:extLst>
          </p:cNvPr>
          <p:cNvSpPr/>
          <p:nvPr/>
        </p:nvSpPr>
        <p:spPr>
          <a:xfrm>
            <a:off x="5826565" y="3584078"/>
            <a:ext cx="223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765C26AE-597B-AE43-94CB-FE718B7A7EA0}"/>
              </a:ext>
            </a:extLst>
          </p:cNvPr>
          <p:cNvSpPr/>
          <p:nvPr/>
        </p:nvSpPr>
        <p:spPr>
          <a:xfrm>
            <a:off x="5826984" y="1826692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D442A19-E868-614A-B44B-363256B5D3C9}"/>
              </a:ext>
            </a:extLst>
          </p:cNvPr>
          <p:cNvCxnSpPr>
            <a:cxnSpLocks/>
          </p:cNvCxnSpPr>
          <p:nvPr/>
        </p:nvCxnSpPr>
        <p:spPr>
          <a:xfrm>
            <a:off x="6048000" y="1979999"/>
            <a:ext cx="0" cy="180000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26A4869-7CDE-184E-A75A-383868CA8EDF}"/>
              </a:ext>
            </a:extLst>
          </p:cNvPr>
          <p:cNvCxnSpPr>
            <a:cxnSpLocks/>
          </p:cNvCxnSpPr>
          <p:nvPr/>
        </p:nvCxnSpPr>
        <p:spPr>
          <a:xfrm>
            <a:off x="2015995" y="2008800"/>
            <a:ext cx="4068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8A57E8D-47AC-F244-A1B6-2B0AEC90ED61}"/>
              </a:ext>
            </a:extLst>
          </p:cNvPr>
          <p:cNvSpPr txBox="1"/>
          <p:nvPr/>
        </p:nvSpPr>
        <p:spPr>
          <a:xfrm>
            <a:off x="6406613" y="1178845"/>
            <a:ext cx="5525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Stanford, ACM SIGCOMM 2016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User-inserted metadata in packets     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Enable users to signal preferences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to ISPs and OTT providers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80FF06-222A-1C40-8B8C-444D419391A7}"/>
              </a:ext>
            </a:extLst>
          </p:cNvPr>
          <p:cNvGrpSpPr/>
          <p:nvPr/>
        </p:nvGrpSpPr>
        <p:grpSpPr>
          <a:xfrm>
            <a:off x="5946937" y="2821185"/>
            <a:ext cx="324360" cy="180000"/>
            <a:chOff x="5946937" y="2821185"/>
            <a:chExt cx="324360" cy="180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8E21CBA-1E45-3149-989C-BBBA14B02420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F904477-1656-D849-BD42-14A4ADAFFB4A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2186155-4AF1-D94C-AC89-D62B7DF5A4EC}"/>
              </a:ext>
            </a:extLst>
          </p:cNvPr>
          <p:cNvGrpSpPr/>
          <p:nvPr/>
        </p:nvGrpSpPr>
        <p:grpSpPr>
          <a:xfrm rot="10800000">
            <a:off x="519878" y="2831961"/>
            <a:ext cx="324360" cy="180000"/>
            <a:chOff x="5946937" y="2821185"/>
            <a:chExt cx="324360" cy="1800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EBBFD8A-7503-5542-8C48-19C0A1510A04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3C1B346-68C5-DA46-BA51-685DC5EA9B6D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4C49FE9-699E-EB4D-9FFD-37C1B11377C8}"/>
              </a:ext>
            </a:extLst>
          </p:cNvPr>
          <p:cNvGrpSpPr/>
          <p:nvPr/>
        </p:nvGrpSpPr>
        <p:grpSpPr>
          <a:xfrm rot="5400000">
            <a:off x="866977" y="4299128"/>
            <a:ext cx="324360" cy="180000"/>
            <a:chOff x="5946937" y="2821185"/>
            <a:chExt cx="324360" cy="18000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A3E46DA-639C-164D-92E6-2EC6A015B1C0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BB24028-4A13-8445-93AB-81C3E3C30BAB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11DC445-419B-C343-8671-37514C8F417F}"/>
              </a:ext>
            </a:extLst>
          </p:cNvPr>
          <p:cNvGrpSpPr/>
          <p:nvPr/>
        </p:nvGrpSpPr>
        <p:grpSpPr>
          <a:xfrm rot="16200000">
            <a:off x="2581798" y="1786637"/>
            <a:ext cx="324360" cy="180000"/>
            <a:chOff x="5946937" y="2821185"/>
            <a:chExt cx="324360" cy="18000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D624D39-C74D-2641-9F1C-8DA1E94817B1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EF5C43D-2E25-FA4E-8EAB-BF20A95BAB79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99D46C4-CD8E-6C45-A8E2-3D47BD588E4A}"/>
              </a:ext>
            </a:extLst>
          </p:cNvPr>
          <p:cNvSpPr txBox="1"/>
          <p:nvPr/>
        </p:nvSpPr>
        <p:spPr>
          <a:xfrm>
            <a:off x="1105296" y="2577403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4DA0F-1D3A-43ED-A13D-FFB2F6522CFD}"/>
              </a:ext>
            </a:extLst>
          </p:cNvPr>
          <p:cNvGrpSpPr/>
          <p:nvPr/>
        </p:nvGrpSpPr>
        <p:grpSpPr>
          <a:xfrm>
            <a:off x="6259590" y="3505286"/>
            <a:ext cx="540000" cy="540000"/>
            <a:chOff x="5923996" y="1929600"/>
            <a:chExt cx="540000" cy="540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473FDAC-0E47-4CAF-9457-1EE04674E517}"/>
                </a:ext>
              </a:extLst>
            </p:cNvPr>
            <p:cNvCxnSpPr>
              <a:stCxn id="63" idx="0"/>
              <a:endCxn id="63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18BE5944-996F-4500-AC30-8C2B55814C00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8F2EEEC-5825-4C56-A5E0-56EE5BE5BD43}"/>
              </a:ext>
            </a:extLst>
          </p:cNvPr>
          <p:cNvGrpSpPr/>
          <p:nvPr/>
        </p:nvGrpSpPr>
        <p:grpSpPr>
          <a:xfrm>
            <a:off x="6257987" y="3975320"/>
            <a:ext cx="540000" cy="540000"/>
            <a:chOff x="5923996" y="1929600"/>
            <a:chExt cx="540000" cy="54000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8815DE4-82FA-46D6-9D23-D395DD123429}"/>
                </a:ext>
              </a:extLst>
            </p:cNvPr>
            <p:cNvCxnSpPr>
              <a:stCxn id="67" idx="0"/>
              <a:endCxn id="67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Diamond 66">
              <a:extLst>
                <a:ext uri="{FF2B5EF4-FFF2-40B4-BE49-F238E27FC236}">
                  <a16:creationId xmlns:a16="http://schemas.microsoft.com/office/drawing/2014/main" id="{3E990EFF-F49C-420B-A610-52060BFA1EB9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CE8A722-D858-45AE-A48B-1B5A8A4AE763}"/>
              </a:ext>
            </a:extLst>
          </p:cNvPr>
          <p:cNvSpPr txBox="1"/>
          <p:nvPr/>
        </p:nvSpPr>
        <p:spPr>
          <a:xfrm>
            <a:off x="6132886" y="4501129"/>
            <a:ext cx="99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D753ABE-FEDC-4BEC-8A50-B75FFCFEC684}"/>
              </a:ext>
            </a:extLst>
          </p:cNvPr>
          <p:cNvCxnSpPr>
            <a:cxnSpLocks/>
          </p:cNvCxnSpPr>
          <p:nvPr/>
        </p:nvCxnSpPr>
        <p:spPr>
          <a:xfrm>
            <a:off x="3247200" y="4266000"/>
            <a:ext cx="32652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8753DB-FB6A-CB47-A7A7-D2A58C9F6C4E}"/>
              </a:ext>
            </a:extLst>
          </p:cNvPr>
          <p:cNvCxnSpPr>
            <a:cxnSpLocks/>
          </p:cNvCxnSpPr>
          <p:nvPr/>
        </p:nvCxnSpPr>
        <p:spPr>
          <a:xfrm>
            <a:off x="6552000" y="4264690"/>
            <a:ext cx="151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44D08D8-3BFB-4CC5-8DFF-80E8EC0F7972}"/>
              </a:ext>
            </a:extLst>
          </p:cNvPr>
          <p:cNvCxnSpPr>
            <a:cxnSpLocks/>
          </p:cNvCxnSpPr>
          <p:nvPr/>
        </p:nvCxnSpPr>
        <p:spPr>
          <a:xfrm>
            <a:off x="6552000" y="3779999"/>
            <a:ext cx="1512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16F748F-1ECF-F646-A595-45AF957E8BA6}"/>
              </a:ext>
            </a:extLst>
          </p:cNvPr>
          <p:cNvGrpSpPr/>
          <p:nvPr/>
        </p:nvGrpSpPr>
        <p:grpSpPr>
          <a:xfrm rot="16200000">
            <a:off x="7335711" y="3566015"/>
            <a:ext cx="324360" cy="180000"/>
            <a:chOff x="5946937" y="2821185"/>
            <a:chExt cx="324360" cy="1800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71889D0-370A-DC49-9774-69E02E976126}"/>
                </a:ext>
              </a:extLst>
            </p:cNvPr>
            <p:cNvSpPr/>
            <p:nvPr/>
          </p:nvSpPr>
          <p:spPr>
            <a:xfrm>
              <a:off x="5946937" y="2821185"/>
              <a:ext cx="324000" cy="18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8283F22-163D-F049-867A-47E90D5060A2}"/>
                </a:ext>
              </a:extLst>
            </p:cNvPr>
            <p:cNvSpPr/>
            <p:nvPr/>
          </p:nvSpPr>
          <p:spPr>
            <a:xfrm>
              <a:off x="6181297" y="2821185"/>
              <a:ext cx="90000" cy="180000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67AF3B0-7D04-4F56-9F84-728FE49AEC7F}"/>
              </a:ext>
            </a:extLst>
          </p:cNvPr>
          <p:cNvCxnSpPr>
            <a:cxnSpLocks/>
          </p:cNvCxnSpPr>
          <p:nvPr/>
        </p:nvCxnSpPr>
        <p:spPr>
          <a:xfrm>
            <a:off x="6004800" y="3776400"/>
            <a:ext cx="504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Chevron 18">
            <a:extLst>
              <a:ext uri="{FF2B5EF4-FFF2-40B4-BE49-F238E27FC236}">
                <a16:creationId xmlns:a16="http://schemas.microsoft.com/office/drawing/2014/main" id="{C7148C90-76E9-F745-893C-69FFFC37CE2C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90" name="Arrow: Chevron 19">
            <a:extLst>
              <a:ext uri="{FF2B5EF4-FFF2-40B4-BE49-F238E27FC236}">
                <a16:creationId xmlns:a16="http://schemas.microsoft.com/office/drawing/2014/main" id="{6A3D1F87-71F9-1340-96C2-03A7D9B1F8B6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93" name="Arrow: Chevron 22">
            <a:extLst>
              <a:ext uri="{FF2B5EF4-FFF2-40B4-BE49-F238E27FC236}">
                <a16:creationId xmlns:a16="http://schemas.microsoft.com/office/drawing/2014/main" id="{7C25110E-5D4B-8541-B0A1-9577B1F0D14B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95" name="Arrow: Chevron 22">
            <a:extLst>
              <a:ext uri="{FF2B5EF4-FFF2-40B4-BE49-F238E27FC236}">
                <a16:creationId xmlns:a16="http://schemas.microsoft.com/office/drawing/2014/main" id="{A520A356-5BFB-0E48-B9D4-032D557DBD88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8" name="Arrow: Pentagon 20">
            <a:extLst>
              <a:ext uri="{FF2B5EF4-FFF2-40B4-BE49-F238E27FC236}">
                <a16:creationId xmlns:a16="http://schemas.microsoft.com/office/drawing/2014/main" id="{59F5A55D-1ECC-B747-B7CD-CD1BF8229782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9" name="Arrow: Chevron 21">
            <a:extLst>
              <a:ext uri="{FF2B5EF4-FFF2-40B4-BE49-F238E27FC236}">
                <a16:creationId xmlns:a16="http://schemas.microsoft.com/office/drawing/2014/main" id="{C75CEF80-38F8-0B4D-9687-74F2927E942B}"/>
              </a:ext>
            </a:extLst>
          </p:cNvPr>
          <p:cNvSpPr/>
          <p:nvPr/>
        </p:nvSpPr>
        <p:spPr>
          <a:xfrm>
            <a:off x="2151200" y="36000"/>
            <a:ext cx="212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00" name="Arrow: Pentagon 20">
            <a:extLst>
              <a:ext uri="{FF2B5EF4-FFF2-40B4-BE49-F238E27FC236}">
                <a16:creationId xmlns:a16="http://schemas.microsoft.com/office/drawing/2014/main" id="{26A941E5-D3DF-D046-B66D-07FC1D0C6661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Arrow: Pentagon 15">
            <a:extLst>
              <a:ext uri="{FF2B5EF4-FFF2-40B4-BE49-F238E27FC236}">
                <a16:creationId xmlns:a16="http://schemas.microsoft.com/office/drawing/2014/main" id="{EF56B4E8-E67A-C745-A795-A1DB2F113EE3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rrow: Pentagon 20">
            <a:extLst>
              <a:ext uri="{FF2B5EF4-FFF2-40B4-BE49-F238E27FC236}">
                <a16:creationId xmlns:a16="http://schemas.microsoft.com/office/drawing/2014/main" id="{CAC39283-F218-244E-BBD3-14D3ACCF3CCB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Arrow: Pentagon 15">
            <a:extLst>
              <a:ext uri="{FF2B5EF4-FFF2-40B4-BE49-F238E27FC236}">
                <a16:creationId xmlns:a16="http://schemas.microsoft.com/office/drawing/2014/main" id="{1D091BA2-F7C1-0C48-B080-4C40C851646A}"/>
              </a:ext>
            </a:extLst>
          </p:cNvPr>
          <p:cNvSpPr/>
          <p:nvPr/>
        </p:nvSpPr>
        <p:spPr>
          <a:xfrm>
            <a:off x="675199" y="360000"/>
            <a:ext cx="3600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80CC096-B4EA-4B74-9040-1751899138D2}"/>
              </a:ext>
            </a:extLst>
          </p:cNvPr>
          <p:cNvSpPr txBox="1"/>
          <p:nvPr/>
        </p:nvSpPr>
        <p:spPr>
          <a:xfrm>
            <a:off x="10546594" y="4921499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9BC0816-D11C-4750-8400-BDEA4A9E780F}"/>
              </a:ext>
            </a:extLst>
          </p:cNvPr>
          <p:cNvCxnSpPr>
            <a:cxnSpLocks/>
          </p:cNvCxnSpPr>
          <p:nvPr/>
        </p:nvCxnSpPr>
        <p:spPr>
          <a:xfrm>
            <a:off x="9882780" y="4033683"/>
            <a:ext cx="756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118">
            <a:extLst>
              <a:ext uri="{FF2B5EF4-FFF2-40B4-BE49-F238E27FC236}">
                <a16:creationId xmlns:a16="http://schemas.microsoft.com/office/drawing/2014/main" id="{51EF45C1-04FF-4E3E-8135-44A4F083FA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32" y="3215141"/>
            <a:ext cx="1652757" cy="1713471"/>
          </a:xfrm>
          <a:prstGeom prst="rect">
            <a:avLst/>
          </a:prstGeom>
        </p:spPr>
      </p:pic>
      <p:sp>
        <p:nvSpPr>
          <p:cNvPr id="120" name="Snip Diagonal Corner Rectangle 42">
            <a:extLst>
              <a:ext uri="{FF2B5EF4-FFF2-40B4-BE49-F238E27FC236}">
                <a16:creationId xmlns:a16="http://schemas.microsoft.com/office/drawing/2014/main" id="{6972E4FA-3A7E-4933-A6B1-0672746A28CA}"/>
              </a:ext>
            </a:extLst>
          </p:cNvPr>
          <p:cNvSpPr/>
          <p:nvPr/>
        </p:nvSpPr>
        <p:spPr>
          <a:xfrm>
            <a:off x="8069323" y="3625033"/>
            <a:ext cx="1526126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2078C98-C1C3-44A2-840A-408A047B90A4}"/>
              </a:ext>
            </a:extLst>
          </p:cNvPr>
          <p:cNvSpPr txBox="1"/>
          <p:nvPr/>
        </p:nvSpPr>
        <p:spPr>
          <a:xfrm>
            <a:off x="8054450" y="3775852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74" name="Footer Placeholder 42">
            <a:extLst>
              <a:ext uri="{FF2B5EF4-FFF2-40B4-BE49-F238E27FC236}">
                <a16:creationId xmlns:a16="http://schemas.microsoft.com/office/drawing/2014/main" id="{FF79712E-1F42-4B4D-BA87-2CC6A26498A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itle 2">
            <a:extLst>
              <a:ext uri="{FF2B5EF4-FFF2-40B4-BE49-F238E27FC236}">
                <a16:creationId xmlns:a16="http://schemas.microsoft.com/office/drawing/2014/main" id="{1D819113-7C79-435C-9C33-DBDB946DD974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3700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Arrow: Chevron 19">
            <a:extLst>
              <a:ext uri="{FF2B5EF4-FFF2-40B4-BE49-F238E27FC236}">
                <a16:creationId xmlns:a16="http://schemas.microsoft.com/office/drawing/2014/main" id="{A21844C6-7204-744F-9260-2C6683202E39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0" name="Arrow: Chevron 22">
            <a:extLst>
              <a:ext uri="{FF2B5EF4-FFF2-40B4-BE49-F238E27FC236}">
                <a16:creationId xmlns:a16="http://schemas.microsoft.com/office/drawing/2014/main" id="{2C0ADC0B-4A3A-FA4A-BF58-3D680706DAB3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1" name="Arrow: Chevron 22">
            <a:extLst>
              <a:ext uri="{FF2B5EF4-FFF2-40B4-BE49-F238E27FC236}">
                <a16:creationId xmlns:a16="http://schemas.microsoft.com/office/drawing/2014/main" id="{1B3F8FFB-0924-F94E-8B59-CF8735BFD9D7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2" name="Arrow: Pentagon 20">
            <a:extLst>
              <a:ext uri="{FF2B5EF4-FFF2-40B4-BE49-F238E27FC236}">
                <a16:creationId xmlns:a16="http://schemas.microsoft.com/office/drawing/2014/main" id="{72AAFB06-74D0-9E4F-86C3-7FA3A5DA1C13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3" name="Arrow: Chevron 21">
            <a:extLst>
              <a:ext uri="{FF2B5EF4-FFF2-40B4-BE49-F238E27FC236}">
                <a16:creationId xmlns:a16="http://schemas.microsoft.com/office/drawing/2014/main" id="{E7F15260-E207-C744-9D72-8CB30B1A7307}"/>
              </a:ext>
            </a:extLst>
          </p:cNvPr>
          <p:cNvSpPr/>
          <p:nvPr/>
        </p:nvSpPr>
        <p:spPr>
          <a:xfrm>
            <a:off x="4275200" y="36000"/>
            <a:ext cx="1475999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4" name="Arrow: Chevron 16">
            <a:extLst>
              <a:ext uri="{FF2B5EF4-FFF2-40B4-BE49-F238E27FC236}">
                <a16:creationId xmlns:a16="http://schemas.microsoft.com/office/drawing/2014/main" id="{0DA4E5A3-0D06-A844-B931-9A944F012F90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7" name="Arrow: Pentagon 20">
            <a:extLst>
              <a:ext uri="{FF2B5EF4-FFF2-40B4-BE49-F238E27FC236}">
                <a16:creationId xmlns:a16="http://schemas.microsoft.com/office/drawing/2014/main" id="{B803B06D-811A-E94B-B816-53B3420D6809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5">
            <a:extLst>
              <a:ext uri="{FF2B5EF4-FFF2-40B4-BE49-F238E27FC236}">
                <a16:creationId xmlns:a16="http://schemas.microsoft.com/office/drawing/2014/main" id="{12F0DA2A-3EC0-0743-9486-ABA2CCDFF4DE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row: Pentagon 20">
            <a:extLst>
              <a:ext uri="{FF2B5EF4-FFF2-40B4-BE49-F238E27FC236}">
                <a16:creationId xmlns:a16="http://schemas.microsoft.com/office/drawing/2014/main" id="{B8084275-34B4-6B45-A491-FCC84A5E11F2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Pentagon 15">
            <a:extLst>
              <a:ext uri="{FF2B5EF4-FFF2-40B4-BE49-F238E27FC236}">
                <a16:creationId xmlns:a16="http://schemas.microsoft.com/office/drawing/2014/main" id="{0DE7639B-F476-0A46-9A14-1710076516AA}"/>
              </a:ext>
            </a:extLst>
          </p:cNvPr>
          <p:cNvSpPr/>
          <p:nvPr/>
        </p:nvSpPr>
        <p:spPr>
          <a:xfrm>
            <a:off x="675199" y="360000"/>
            <a:ext cx="3967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2D9BEA4E-1E88-7A4B-A66B-5B12B5A9815F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385D8796-84E5-2A41-BF4F-07532C8EFA54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we advance the state of the art?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42">
            <a:extLst>
              <a:ext uri="{FF2B5EF4-FFF2-40B4-BE49-F238E27FC236}">
                <a16:creationId xmlns:a16="http://schemas.microsoft.com/office/drawing/2014/main" id="{50F98366-DC17-419C-BD6B-3227B291C8D4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8557BC2-58E8-446C-846D-BFA904E66F6A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068510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45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BF92F57A-7656-6349-B2C2-35479F651ADC}"/>
              </a:ext>
            </a:extLst>
          </p:cNvPr>
          <p:cNvSpPr txBox="1">
            <a:spLocks/>
          </p:cNvSpPr>
          <p:nvPr/>
        </p:nvSpPr>
        <p:spPr>
          <a:xfrm>
            <a:off x="0" y="573230"/>
            <a:ext cx="12148056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IQN (In-band Quality Notification)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1CE1F6-EDE8-D942-A3ED-7EA423A7A133}"/>
              </a:ext>
            </a:extLst>
          </p:cNvPr>
          <p:cNvSpPr txBox="1"/>
          <p:nvPr/>
        </p:nvSpPr>
        <p:spPr>
          <a:xfrm>
            <a:off x="119300" y="1209083"/>
            <a:ext cx="10894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New general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signaling from end users to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adaptable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different OTT services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building block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management protocols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Two core (automated) components: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user agent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(sender)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ISP agent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(receiver)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rapezoid 32">
            <a:extLst>
              <a:ext uri="{FF2B5EF4-FFF2-40B4-BE49-F238E27FC236}">
                <a16:creationId xmlns:a16="http://schemas.microsoft.com/office/drawing/2014/main" id="{8B8FDFBB-C3A2-1042-A22B-FF86F7DE5766}"/>
              </a:ext>
            </a:extLst>
          </p:cNvPr>
          <p:cNvSpPr/>
          <p:nvPr/>
        </p:nvSpPr>
        <p:spPr>
          <a:xfrm>
            <a:off x="917650" y="4230977"/>
            <a:ext cx="2576811" cy="1620000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nip Diagonal Corner Rectangle 42">
            <a:extLst>
              <a:ext uri="{FF2B5EF4-FFF2-40B4-BE49-F238E27FC236}">
                <a16:creationId xmlns:a16="http://schemas.microsoft.com/office/drawing/2014/main" id="{F3E0823A-501E-0E40-A7C1-29D2D03D4134}"/>
              </a:ext>
            </a:extLst>
          </p:cNvPr>
          <p:cNvSpPr/>
          <p:nvPr/>
        </p:nvSpPr>
        <p:spPr>
          <a:xfrm>
            <a:off x="1293627" y="4915550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E6275F-4AA4-6D40-9FE2-C8D6E440C76B}"/>
              </a:ext>
            </a:extLst>
          </p:cNvPr>
          <p:cNvSpPr txBox="1"/>
          <p:nvPr/>
        </p:nvSpPr>
        <p:spPr>
          <a:xfrm>
            <a:off x="1080703" y="4879293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ISP agent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7877CE-3550-CE47-97ED-3E18CC55535F}"/>
              </a:ext>
            </a:extLst>
          </p:cNvPr>
          <p:cNvCxnSpPr>
            <a:cxnSpLocks/>
          </p:cNvCxnSpPr>
          <p:nvPr/>
        </p:nvCxnSpPr>
        <p:spPr>
          <a:xfrm rot="5400000" flipV="1">
            <a:off x="5436000" y="2565479"/>
            <a:ext cx="0" cy="514800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Laptop with solid fill">
            <a:extLst>
              <a:ext uri="{FF2B5EF4-FFF2-40B4-BE49-F238E27FC236}">
                <a16:creationId xmlns:a16="http://schemas.microsoft.com/office/drawing/2014/main" id="{5DFD86C4-818D-F34F-97E6-BC9E0C6DE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4366" y="3539553"/>
            <a:ext cx="3524643" cy="2999108"/>
          </a:xfrm>
          <a:prstGeom prst="rect">
            <a:avLst/>
          </a:prstGeom>
        </p:spPr>
      </p:pic>
      <p:sp>
        <p:nvSpPr>
          <p:cNvPr id="43" name="Snip Diagonal Corner Rectangle 42">
            <a:extLst>
              <a:ext uri="{FF2B5EF4-FFF2-40B4-BE49-F238E27FC236}">
                <a16:creationId xmlns:a16="http://schemas.microsoft.com/office/drawing/2014/main" id="{AC35F20F-5834-9346-9D2F-530274E4CDBD}"/>
              </a:ext>
            </a:extLst>
          </p:cNvPr>
          <p:cNvSpPr/>
          <p:nvPr/>
        </p:nvSpPr>
        <p:spPr>
          <a:xfrm>
            <a:off x="7965489" y="4410724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85C8A3-5BE5-394A-BDD0-0424DFB11DA7}"/>
              </a:ext>
            </a:extLst>
          </p:cNvPr>
          <p:cNvSpPr txBox="1"/>
          <p:nvPr/>
        </p:nvSpPr>
        <p:spPr>
          <a:xfrm>
            <a:off x="7893636" y="4381059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45" name="Snip Diagonal Corner Rectangle 42">
            <a:extLst>
              <a:ext uri="{FF2B5EF4-FFF2-40B4-BE49-F238E27FC236}">
                <a16:creationId xmlns:a16="http://schemas.microsoft.com/office/drawing/2014/main" id="{02C93980-2FA5-C243-B283-FFD97A845E6E}"/>
              </a:ext>
            </a:extLst>
          </p:cNvPr>
          <p:cNvSpPr/>
          <p:nvPr/>
        </p:nvSpPr>
        <p:spPr>
          <a:xfrm>
            <a:off x="7956076" y="4921801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A474F7-F200-E347-A462-AC828E97E9F4}"/>
              </a:ext>
            </a:extLst>
          </p:cNvPr>
          <p:cNvSpPr txBox="1"/>
          <p:nvPr/>
        </p:nvSpPr>
        <p:spPr>
          <a:xfrm>
            <a:off x="7663338" y="490714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user agent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B19E2C-61E4-4E46-8683-D6F7937DF028}"/>
              </a:ext>
            </a:extLst>
          </p:cNvPr>
          <p:cNvSpPr txBox="1"/>
          <p:nvPr/>
        </p:nvSpPr>
        <p:spPr>
          <a:xfrm>
            <a:off x="7531202" y="5861400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361330-777A-154A-8B64-939DB3E6C079}"/>
              </a:ext>
            </a:extLst>
          </p:cNvPr>
          <p:cNvSpPr txBox="1"/>
          <p:nvPr/>
        </p:nvSpPr>
        <p:spPr>
          <a:xfrm>
            <a:off x="1903126" y="5859892"/>
            <a:ext cx="69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142B0A-E9A5-F945-9B9A-E0833D9B5D96}"/>
              </a:ext>
            </a:extLst>
          </p:cNvPr>
          <p:cNvSpPr txBox="1"/>
          <p:nvPr/>
        </p:nvSpPr>
        <p:spPr>
          <a:xfrm>
            <a:off x="5030547" y="4634255"/>
            <a:ext cx="99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Chevron 19">
            <a:extLst>
              <a:ext uri="{FF2B5EF4-FFF2-40B4-BE49-F238E27FC236}">
                <a16:creationId xmlns:a16="http://schemas.microsoft.com/office/drawing/2014/main" id="{446B5C3F-CBC5-5E43-96B7-A6F6A10BC281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5" name="Arrow: Chevron 22">
            <a:extLst>
              <a:ext uri="{FF2B5EF4-FFF2-40B4-BE49-F238E27FC236}">
                <a16:creationId xmlns:a16="http://schemas.microsoft.com/office/drawing/2014/main" id="{A23B6BD1-F30C-D34B-9F69-B217503F05F8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26" name="Arrow: Chevron 22">
            <a:extLst>
              <a:ext uri="{FF2B5EF4-FFF2-40B4-BE49-F238E27FC236}">
                <a16:creationId xmlns:a16="http://schemas.microsoft.com/office/drawing/2014/main" id="{A2D951FD-0FDB-2748-8049-81BD1EFE66F2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27" name="Arrow: Pentagon 20">
            <a:extLst>
              <a:ext uri="{FF2B5EF4-FFF2-40B4-BE49-F238E27FC236}">
                <a16:creationId xmlns:a16="http://schemas.microsoft.com/office/drawing/2014/main" id="{3A5F4656-C8C1-6741-8F58-7BB69C7556FA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8" name="Arrow: Chevron 21">
            <a:extLst>
              <a:ext uri="{FF2B5EF4-FFF2-40B4-BE49-F238E27FC236}">
                <a16:creationId xmlns:a16="http://schemas.microsoft.com/office/drawing/2014/main" id="{D571BBB6-2A08-194D-8820-B1554425260A}"/>
              </a:ext>
            </a:extLst>
          </p:cNvPr>
          <p:cNvSpPr/>
          <p:nvPr/>
        </p:nvSpPr>
        <p:spPr>
          <a:xfrm>
            <a:off x="4275200" y="36000"/>
            <a:ext cx="1475999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9" name="Arrow: Chevron 16">
            <a:extLst>
              <a:ext uri="{FF2B5EF4-FFF2-40B4-BE49-F238E27FC236}">
                <a16:creationId xmlns:a16="http://schemas.microsoft.com/office/drawing/2014/main" id="{DD877AC9-C6EB-9D47-8F41-3C86FB25FBE6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0" name="Arrow: Pentagon 20">
            <a:extLst>
              <a:ext uri="{FF2B5EF4-FFF2-40B4-BE49-F238E27FC236}">
                <a16:creationId xmlns:a16="http://schemas.microsoft.com/office/drawing/2014/main" id="{5CE0D4EE-ED53-7243-92CD-D750E28E52FB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rrow: Pentagon 15">
            <a:extLst>
              <a:ext uri="{FF2B5EF4-FFF2-40B4-BE49-F238E27FC236}">
                <a16:creationId xmlns:a16="http://schemas.microsoft.com/office/drawing/2014/main" id="{C7E47054-8E66-CC4B-ACEC-10257F795F72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row: Pentagon 20">
            <a:extLst>
              <a:ext uri="{FF2B5EF4-FFF2-40B4-BE49-F238E27FC236}">
                <a16:creationId xmlns:a16="http://schemas.microsoft.com/office/drawing/2014/main" id="{9B983882-57B0-5E4A-97E0-9A72718E15B0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Pentagon 15">
            <a:extLst>
              <a:ext uri="{FF2B5EF4-FFF2-40B4-BE49-F238E27FC236}">
                <a16:creationId xmlns:a16="http://schemas.microsoft.com/office/drawing/2014/main" id="{92933F7F-35F9-9344-A5AC-E964047BEEB6}"/>
              </a:ext>
            </a:extLst>
          </p:cNvPr>
          <p:cNvSpPr/>
          <p:nvPr/>
        </p:nvSpPr>
        <p:spPr>
          <a:xfrm>
            <a:off x="675199" y="360000"/>
            <a:ext cx="433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ooter Placeholder 42">
            <a:extLst>
              <a:ext uri="{FF2B5EF4-FFF2-40B4-BE49-F238E27FC236}">
                <a16:creationId xmlns:a16="http://schemas.microsoft.com/office/drawing/2014/main" id="{4B70350A-7EC3-44C5-AF03-9430DE3FFB4B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E8BA029C-3D79-4E33-9000-2A19861E4244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039724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53">
            <a:extLst>
              <a:ext uri="{FF2B5EF4-FFF2-40B4-BE49-F238E27FC236}">
                <a16:creationId xmlns:a16="http://schemas.microsoft.com/office/drawing/2014/main" id="{BDB6287B-D36E-4B4B-8C37-62418EA26D9E}"/>
              </a:ext>
            </a:extLst>
          </p:cNvPr>
          <p:cNvSpPr/>
          <p:nvPr/>
        </p:nvSpPr>
        <p:spPr>
          <a:xfrm>
            <a:off x="8670923" y="2508573"/>
            <a:ext cx="151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46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9" name="Title 2">
            <a:extLst>
              <a:ext uri="{FF2B5EF4-FFF2-40B4-BE49-F238E27FC236}">
                <a16:creationId xmlns:a16="http://schemas.microsoft.com/office/drawing/2014/main" id="{BF92F57A-7656-6349-B2C2-35479F651ADC}"/>
              </a:ext>
            </a:extLst>
          </p:cNvPr>
          <p:cNvSpPr txBox="1">
            <a:spLocks/>
          </p:cNvSpPr>
          <p:nvPr/>
        </p:nvSpPr>
        <p:spPr>
          <a:xfrm>
            <a:off x="21972" y="569496"/>
            <a:ext cx="12148056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Key Insights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1CE1F6-EDE8-D942-A3ED-7EA423A7A133}"/>
              </a:ext>
            </a:extLst>
          </p:cNvPr>
          <p:cNvSpPr txBox="1"/>
          <p:nvPr/>
        </p:nvSpPr>
        <p:spPr>
          <a:xfrm>
            <a:off x="70796" y="1355613"/>
            <a:ext cx="102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💡To engage with the user, the OTT client exposes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interactive features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Snip Diagonal Corner Rectangle 42">
            <a:extLst>
              <a:ext uri="{FF2B5EF4-FFF2-40B4-BE49-F238E27FC236}">
                <a16:creationId xmlns:a16="http://schemas.microsoft.com/office/drawing/2014/main" id="{D4A2BEAF-1992-46FE-9A85-6E6146EACEC9}"/>
              </a:ext>
            </a:extLst>
          </p:cNvPr>
          <p:cNvSpPr/>
          <p:nvPr/>
        </p:nvSpPr>
        <p:spPr>
          <a:xfrm>
            <a:off x="10193555" y="2268697"/>
            <a:ext cx="1598793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53CD5-5FF1-4476-B529-39EC7F7252E4}"/>
              </a:ext>
            </a:extLst>
          </p:cNvPr>
          <p:cNvSpPr txBox="1"/>
          <p:nvPr/>
        </p:nvSpPr>
        <p:spPr>
          <a:xfrm>
            <a:off x="10190536" y="2283702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EC4324-C5AE-470F-B937-680C26900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9065" y="2640542"/>
            <a:ext cx="952500" cy="476250"/>
          </a:xfrm>
          <a:prstGeom prst="rect">
            <a:avLst/>
          </a:prstGeom>
        </p:spPr>
      </p:pic>
      <p:sp>
        <p:nvSpPr>
          <p:cNvPr id="22" name="Snip Diagonal Corner Rectangle 42">
            <a:extLst>
              <a:ext uri="{FF2B5EF4-FFF2-40B4-BE49-F238E27FC236}">
                <a16:creationId xmlns:a16="http://schemas.microsoft.com/office/drawing/2014/main" id="{A65473A2-9809-4B8F-9C6E-9CBCD968C930}"/>
              </a:ext>
            </a:extLst>
          </p:cNvPr>
          <p:cNvSpPr/>
          <p:nvPr/>
        </p:nvSpPr>
        <p:spPr>
          <a:xfrm>
            <a:off x="10211979" y="3192457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CDDA5D-5548-4220-84D1-250B827FEAF4}"/>
              </a:ext>
            </a:extLst>
          </p:cNvPr>
          <p:cNvCxnSpPr>
            <a:cxnSpLocks/>
          </p:cNvCxnSpPr>
          <p:nvPr/>
        </p:nvCxnSpPr>
        <p:spPr>
          <a:xfrm>
            <a:off x="11281565" y="2871796"/>
            <a:ext cx="8352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C2B887-D9C4-401E-86C5-4B295ECAB3B6}"/>
              </a:ext>
            </a:extLst>
          </p:cNvPr>
          <p:cNvCxnSpPr>
            <a:cxnSpLocks/>
          </p:cNvCxnSpPr>
          <p:nvPr/>
        </p:nvCxnSpPr>
        <p:spPr>
          <a:xfrm>
            <a:off x="11817323" y="3456000"/>
            <a:ext cx="2988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282BC9-0B5A-4412-BC58-D38BBBB2A2CB}"/>
              </a:ext>
            </a:extLst>
          </p:cNvPr>
          <p:cNvCxnSpPr>
            <a:cxnSpLocks/>
          </p:cNvCxnSpPr>
          <p:nvPr/>
        </p:nvCxnSpPr>
        <p:spPr>
          <a:xfrm>
            <a:off x="12077433" y="2871796"/>
            <a:ext cx="0" cy="612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4DFF8B-6BD2-400B-9A30-4F348C9BA1D4}"/>
              </a:ext>
            </a:extLst>
          </p:cNvPr>
          <p:cNvSpPr txBox="1"/>
          <p:nvPr/>
        </p:nvSpPr>
        <p:spPr>
          <a:xfrm>
            <a:off x="9919241" y="3177796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user agent</a:t>
            </a:r>
          </a:p>
        </p:txBody>
      </p:sp>
      <p:sp>
        <p:nvSpPr>
          <p:cNvPr id="38" name="Snip Diagonal Corner Rectangle 42">
            <a:extLst>
              <a:ext uri="{FF2B5EF4-FFF2-40B4-BE49-F238E27FC236}">
                <a16:creationId xmlns:a16="http://schemas.microsoft.com/office/drawing/2014/main" id="{C638E858-AEE7-4CC1-AE3A-3AAA37D9EA1B}"/>
              </a:ext>
            </a:extLst>
          </p:cNvPr>
          <p:cNvSpPr/>
          <p:nvPr/>
        </p:nvSpPr>
        <p:spPr>
          <a:xfrm>
            <a:off x="10192355" y="1223006"/>
            <a:ext cx="1598793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78BC25-CA7A-432F-8BA9-8FDBC88411F7}"/>
              </a:ext>
            </a:extLst>
          </p:cNvPr>
          <p:cNvSpPr txBox="1"/>
          <p:nvPr/>
        </p:nvSpPr>
        <p:spPr>
          <a:xfrm>
            <a:off x="10189336" y="1238011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6A66DE04-9EEE-44A2-B540-ACE529E4C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329470" y="1580190"/>
            <a:ext cx="952500" cy="4762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043B90-DF68-4A41-9092-033834003028}"/>
              </a:ext>
            </a:extLst>
          </p:cNvPr>
          <p:cNvCxnSpPr>
            <a:cxnSpLocks/>
          </p:cNvCxnSpPr>
          <p:nvPr/>
        </p:nvCxnSpPr>
        <p:spPr>
          <a:xfrm>
            <a:off x="8679769" y="2703833"/>
            <a:ext cx="1512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52C61F-AC16-4964-BCF9-9689B1EE5059}"/>
              </a:ext>
            </a:extLst>
          </p:cNvPr>
          <p:cNvGrpSpPr/>
          <p:nvPr/>
        </p:nvGrpSpPr>
        <p:grpSpPr>
          <a:xfrm>
            <a:off x="9283284" y="2622082"/>
            <a:ext cx="792000" cy="144000"/>
            <a:chOff x="7200000" y="1800000"/>
            <a:chExt cx="792000" cy="144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F50FC4-2932-4CCD-8D01-80889DE3132A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35A52AA-E06D-4302-B8FD-8F8DBA9C6F94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7E803F-ADC6-4290-A64F-83D877495745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0382F46-724C-4515-8CA3-FAF71797B633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nip Diagonal Corner Rectangle 40">
            <a:extLst>
              <a:ext uri="{FF2B5EF4-FFF2-40B4-BE49-F238E27FC236}">
                <a16:creationId xmlns:a16="http://schemas.microsoft.com/office/drawing/2014/main" id="{58A1FF42-5EED-446B-9BF7-0D1DF4B0E3D1}"/>
              </a:ext>
            </a:extLst>
          </p:cNvPr>
          <p:cNvSpPr/>
          <p:nvPr/>
        </p:nvSpPr>
        <p:spPr>
          <a:xfrm>
            <a:off x="447049" y="3813914"/>
            <a:ext cx="1684800" cy="8064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C8B6AA-77D6-4B2D-A51A-9950B4F2197F}"/>
              </a:ext>
            </a:extLst>
          </p:cNvPr>
          <p:cNvSpPr txBox="1"/>
          <p:nvPr/>
        </p:nvSpPr>
        <p:spPr>
          <a:xfrm>
            <a:off x="242155" y="3950496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62" name="Rounded Rectangle 53">
            <a:extLst>
              <a:ext uri="{FF2B5EF4-FFF2-40B4-BE49-F238E27FC236}">
                <a16:creationId xmlns:a16="http://schemas.microsoft.com/office/drawing/2014/main" id="{B68DD97C-D5EF-4E12-AB31-CCA2CAC76972}"/>
              </a:ext>
            </a:extLst>
          </p:cNvPr>
          <p:cNvSpPr/>
          <p:nvPr/>
        </p:nvSpPr>
        <p:spPr>
          <a:xfrm>
            <a:off x="7649885" y="5829400"/>
            <a:ext cx="151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586660E-9A88-4C93-A095-24D0F7E17C28}"/>
              </a:ext>
            </a:extLst>
          </p:cNvPr>
          <p:cNvCxnSpPr>
            <a:cxnSpLocks/>
          </p:cNvCxnSpPr>
          <p:nvPr/>
        </p:nvCxnSpPr>
        <p:spPr>
          <a:xfrm>
            <a:off x="7649885" y="6020200"/>
            <a:ext cx="151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53">
            <a:extLst>
              <a:ext uri="{FF2B5EF4-FFF2-40B4-BE49-F238E27FC236}">
                <a16:creationId xmlns:a16="http://schemas.microsoft.com/office/drawing/2014/main" id="{76A9A4AA-4072-41FF-8E44-5FED317C8CC0}"/>
              </a:ext>
            </a:extLst>
          </p:cNvPr>
          <p:cNvSpPr/>
          <p:nvPr/>
        </p:nvSpPr>
        <p:spPr>
          <a:xfrm>
            <a:off x="2150225" y="3825818"/>
            <a:ext cx="151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A214EF-AA3B-4B49-BD91-51F207ACCF9C}"/>
              </a:ext>
            </a:extLst>
          </p:cNvPr>
          <p:cNvCxnSpPr>
            <a:cxnSpLocks/>
          </p:cNvCxnSpPr>
          <p:nvPr/>
        </p:nvCxnSpPr>
        <p:spPr>
          <a:xfrm>
            <a:off x="2157538" y="4021078"/>
            <a:ext cx="1512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C6B35C-CF40-413D-9BDD-980654878907}"/>
              </a:ext>
            </a:extLst>
          </p:cNvPr>
          <p:cNvGrpSpPr/>
          <p:nvPr/>
        </p:nvGrpSpPr>
        <p:grpSpPr>
          <a:xfrm>
            <a:off x="2761053" y="3939327"/>
            <a:ext cx="792000" cy="144000"/>
            <a:chOff x="7200000" y="1800000"/>
            <a:chExt cx="792000" cy="1440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B145F0-5C41-4085-9A42-174A0808B391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E8771F3-8EF3-4A64-A1D3-016EC5EEDA77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FDCA7A-5499-41C5-92AC-D6D55C70B390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D69D033-0E35-4A09-855B-9E01A8704CBF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D9E1F8-496C-4933-B53C-7A9501FA0E1C}"/>
              </a:ext>
            </a:extLst>
          </p:cNvPr>
          <p:cNvGrpSpPr/>
          <p:nvPr/>
        </p:nvGrpSpPr>
        <p:grpSpPr>
          <a:xfrm>
            <a:off x="7780000" y="5939879"/>
            <a:ext cx="792000" cy="144000"/>
            <a:chOff x="3663835" y="3283373"/>
            <a:chExt cx="792000" cy="144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14FBEB7-39A8-4075-B72B-114AC1B3C72C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41C8FB0-11BE-4401-8128-D30B8D53C064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BDA545-50BF-4543-9DC7-AA46ED82E676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5F9DFD4-4FE4-4A56-B70F-8FA8BECEBBF4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6F99FE5-D225-4972-B59A-BB257AF2F207}"/>
              </a:ext>
            </a:extLst>
          </p:cNvPr>
          <p:cNvCxnSpPr>
            <a:cxnSpLocks/>
          </p:cNvCxnSpPr>
          <p:nvPr/>
        </p:nvCxnSpPr>
        <p:spPr>
          <a:xfrm>
            <a:off x="9229291" y="5230489"/>
            <a:ext cx="4860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0F3AFA7-B669-4073-BDAF-05D66012AF78}"/>
              </a:ext>
            </a:extLst>
          </p:cNvPr>
          <p:cNvSpPr txBox="1"/>
          <p:nvPr/>
        </p:nvSpPr>
        <p:spPr>
          <a:xfrm>
            <a:off x="9422517" y="4996673"/>
            <a:ext cx="105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Snip Diagonal Corner Rectangle 42">
            <a:extLst>
              <a:ext uri="{FF2B5EF4-FFF2-40B4-BE49-F238E27FC236}">
                <a16:creationId xmlns:a16="http://schemas.microsoft.com/office/drawing/2014/main" id="{D2823ACF-F178-486B-AEFF-007259F7A3C6}"/>
              </a:ext>
            </a:extLst>
          </p:cNvPr>
          <p:cNvSpPr/>
          <p:nvPr/>
        </p:nvSpPr>
        <p:spPr>
          <a:xfrm>
            <a:off x="7625593" y="5010510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93CFB4F-732A-4479-8613-EF170C9F3119}"/>
              </a:ext>
            </a:extLst>
          </p:cNvPr>
          <p:cNvSpPr txBox="1"/>
          <p:nvPr/>
        </p:nvSpPr>
        <p:spPr>
          <a:xfrm>
            <a:off x="7412669" y="497451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ISP agent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3F3D5EE-DF6A-44B3-8D45-63F2C2049072}"/>
              </a:ext>
            </a:extLst>
          </p:cNvPr>
          <p:cNvCxnSpPr>
            <a:cxnSpLocks/>
          </p:cNvCxnSpPr>
          <p:nvPr/>
        </p:nvCxnSpPr>
        <p:spPr>
          <a:xfrm>
            <a:off x="8185291" y="5452744"/>
            <a:ext cx="0" cy="486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53">
            <a:extLst>
              <a:ext uri="{FF2B5EF4-FFF2-40B4-BE49-F238E27FC236}">
                <a16:creationId xmlns:a16="http://schemas.microsoft.com/office/drawing/2014/main" id="{4F9A1916-5B8D-4D34-A68A-8DEE51A4A56E}"/>
              </a:ext>
            </a:extLst>
          </p:cNvPr>
          <p:cNvSpPr/>
          <p:nvPr/>
        </p:nvSpPr>
        <p:spPr>
          <a:xfrm>
            <a:off x="2150319" y="4246153"/>
            <a:ext cx="1512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0A879F7-C8D1-4460-AB85-ECB7D40E93B0}"/>
              </a:ext>
            </a:extLst>
          </p:cNvPr>
          <p:cNvCxnSpPr>
            <a:cxnSpLocks/>
          </p:cNvCxnSpPr>
          <p:nvPr/>
        </p:nvCxnSpPr>
        <p:spPr>
          <a:xfrm>
            <a:off x="2150319" y="4436953"/>
            <a:ext cx="151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3F4F9C7-E3B9-4775-B189-5D7AED818E1D}"/>
              </a:ext>
            </a:extLst>
          </p:cNvPr>
          <p:cNvGrpSpPr/>
          <p:nvPr/>
        </p:nvGrpSpPr>
        <p:grpSpPr>
          <a:xfrm>
            <a:off x="2280434" y="4356632"/>
            <a:ext cx="792000" cy="144000"/>
            <a:chOff x="3663835" y="3283373"/>
            <a:chExt cx="792000" cy="144000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AE1EF48-C713-45D6-9A66-A49DB75F153D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70F1C0C-15CF-4FFD-9C0F-D50EA100959F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8181D84-0F56-4689-A2E9-FA31F6D7D5E1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FCA8135-F801-4118-93EE-F37B33BC8ACC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8EA23A3F-AB85-44D1-9504-BE5275569F89}"/>
              </a:ext>
            </a:extLst>
          </p:cNvPr>
          <p:cNvSpPr txBox="1"/>
          <p:nvPr/>
        </p:nvSpPr>
        <p:spPr>
          <a:xfrm>
            <a:off x="61391" y="2257386"/>
            <a:ext cx="8344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Which the user agent leverages to induce: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distinctive packet pattern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client-to-server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traffic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2AC0B4-086A-44CA-9EEE-32EBD7A14B21}"/>
              </a:ext>
            </a:extLst>
          </p:cNvPr>
          <p:cNvSpPr txBox="1"/>
          <p:nvPr/>
        </p:nvSpPr>
        <p:spPr>
          <a:xfrm>
            <a:off x="3757724" y="3729458"/>
            <a:ext cx="8372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The OTT server reacts by generating: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➜ a distinctive packet pattern 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server-to-client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traffic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E8A490F-CF92-4684-9F1E-A96846E3183D}"/>
              </a:ext>
            </a:extLst>
          </p:cNvPr>
          <p:cNvSpPr txBox="1"/>
          <p:nvPr/>
        </p:nvSpPr>
        <p:spPr>
          <a:xfrm>
            <a:off x="61392" y="5136682"/>
            <a:ext cx="8001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💡 This enables the ISP agent to infer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from the observed server-to-client packet pattern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Arrow: Chevron 19">
            <a:extLst>
              <a:ext uri="{FF2B5EF4-FFF2-40B4-BE49-F238E27FC236}">
                <a16:creationId xmlns:a16="http://schemas.microsoft.com/office/drawing/2014/main" id="{1EDA0415-5A79-984E-8A63-074768C9EE46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72" name="Arrow: Chevron 22">
            <a:extLst>
              <a:ext uri="{FF2B5EF4-FFF2-40B4-BE49-F238E27FC236}">
                <a16:creationId xmlns:a16="http://schemas.microsoft.com/office/drawing/2014/main" id="{817D185F-0067-6C4E-83B6-4A0C4E66AE38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73" name="Arrow: Chevron 22">
            <a:extLst>
              <a:ext uri="{FF2B5EF4-FFF2-40B4-BE49-F238E27FC236}">
                <a16:creationId xmlns:a16="http://schemas.microsoft.com/office/drawing/2014/main" id="{FCA7900F-E293-9C46-A57F-4C743EC1B186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74" name="Arrow: Pentagon 20">
            <a:extLst>
              <a:ext uri="{FF2B5EF4-FFF2-40B4-BE49-F238E27FC236}">
                <a16:creationId xmlns:a16="http://schemas.microsoft.com/office/drawing/2014/main" id="{8E350775-85D4-8349-9A3C-1C53FB8ACCA3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75" name="Arrow: Chevron 21">
            <a:extLst>
              <a:ext uri="{FF2B5EF4-FFF2-40B4-BE49-F238E27FC236}">
                <a16:creationId xmlns:a16="http://schemas.microsoft.com/office/drawing/2014/main" id="{374AA745-F2C4-A944-BD6B-F35C3C4BEF76}"/>
              </a:ext>
            </a:extLst>
          </p:cNvPr>
          <p:cNvSpPr/>
          <p:nvPr/>
        </p:nvSpPr>
        <p:spPr>
          <a:xfrm>
            <a:off x="4275200" y="36000"/>
            <a:ext cx="1475999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76" name="Arrow: Chevron 16">
            <a:extLst>
              <a:ext uri="{FF2B5EF4-FFF2-40B4-BE49-F238E27FC236}">
                <a16:creationId xmlns:a16="http://schemas.microsoft.com/office/drawing/2014/main" id="{87B0FA1D-5D1B-BE4B-AC36-E09A07426F15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81" name="Arrow: Pentagon 20">
            <a:extLst>
              <a:ext uri="{FF2B5EF4-FFF2-40B4-BE49-F238E27FC236}">
                <a16:creationId xmlns:a16="http://schemas.microsoft.com/office/drawing/2014/main" id="{49A081E3-C46B-D343-9A4A-14AC1419438F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Arrow: Pentagon 15">
            <a:extLst>
              <a:ext uri="{FF2B5EF4-FFF2-40B4-BE49-F238E27FC236}">
                <a16:creationId xmlns:a16="http://schemas.microsoft.com/office/drawing/2014/main" id="{0B2A5B0D-3D1F-A243-8649-101AB5F1F0F1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rrow: Pentagon 20">
            <a:extLst>
              <a:ext uri="{FF2B5EF4-FFF2-40B4-BE49-F238E27FC236}">
                <a16:creationId xmlns:a16="http://schemas.microsoft.com/office/drawing/2014/main" id="{112C6F66-463F-264A-97F4-6144A2F4FA14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rrow: Pentagon 15">
            <a:extLst>
              <a:ext uri="{FF2B5EF4-FFF2-40B4-BE49-F238E27FC236}">
                <a16:creationId xmlns:a16="http://schemas.microsoft.com/office/drawing/2014/main" id="{463605C3-AE37-BA4C-B33C-DDA37FCD2B99}"/>
              </a:ext>
            </a:extLst>
          </p:cNvPr>
          <p:cNvSpPr/>
          <p:nvPr/>
        </p:nvSpPr>
        <p:spPr>
          <a:xfrm>
            <a:off x="675199" y="360000"/>
            <a:ext cx="4708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ooter Placeholder 42">
            <a:extLst>
              <a:ext uri="{FF2B5EF4-FFF2-40B4-BE49-F238E27FC236}">
                <a16:creationId xmlns:a16="http://schemas.microsoft.com/office/drawing/2014/main" id="{0F9F8935-FE60-401F-A72B-A17A37F47F69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2C86A3F9-2794-4FA6-BCCD-90CBB1446D85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1888139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nip Diagonal Corner Rectangle 40">
            <a:extLst>
              <a:ext uri="{FF2B5EF4-FFF2-40B4-BE49-F238E27FC236}">
                <a16:creationId xmlns:a16="http://schemas.microsoft.com/office/drawing/2014/main" id="{158A49B3-BE8F-45F3-85A8-5C155EB1CEFA}"/>
              </a:ext>
            </a:extLst>
          </p:cNvPr>
          <p:cNvSpPr/>
          <p:nvPr/>
        </p:nvSpPr>
        <p:spPr>
          <a:xfrm>
            <a:off x="315707" y="1413598"/>
            <a:ext cx="1684800" cy="8064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rapezoid 99">
            <a:extLst>
              <a:ext uri="{FF2B5EF4-FFF2-40B4-BE49-F238E27FC236}">
                <a16:creationId xmlns:a16="http://schemas.microsoft.com/office/drawing/2014/main" id="{76807840-DF53-3546-90CF-76C2809F5424}"/>
              </a:ext>
            </a:extLst>
          </p:cNvPr>
          <p:cNvSpPr/>
          <p:nvPr/>
        </p:nvSpPr>
        <p:spPr>
          <a:xfrm>
            <a:off x="4499412" y="3241167"/>
            <a:ext cx="2119670" cy="190749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Graphic 58" descr="Laptop with solid fill">
            <a:extLst>
              <a:ext uri="{FF2B5EF4-FFF2-40B4-BE49-F238E27FC236}">
                <a16:creationId xmlns:a16="http://schemas.microsoft.com/office/drawing/2014/main" id="{3FED8811-C5E9-5D48-A3AC-64A5D5891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487" y="1989832"/>
            <a:ext cx="3524643" cy="4129546"/>
          </a:xfrm>
          <a:prstGeom prst="rect">
            <a:avLst/>
          </a:prstGeom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47</a:t>
            </a:fld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2" name="Title 2">
            <a:extLst>
              <a:ext uri="{FF2B5EF4-FFF2-40B4-BE49-F238E27FC236}">
                <a16:creationId xmlns:a16="http://schemas.microsoft.com/office/drawing/2014/main" id="{0251BCD0-6C87-EE47-9FFC-1B954DB4F522}"/>
              </a:ext>
            </a:extLst>
          </p:cNvPr>
          <p:cNvSpPr txBox="1">
            <a:spLocks/>
          </p:cNvSpPr>
          <p:nvPr/>
        </p:nvSpPr>
        <p:spPr>
          <a:xfrm>
            <a:off x="0" y="634563"/>
            <a:ext cx="12191999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Putting It All Together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84AEA4-C353-FC4C-9565-9E15CE8555AE}"/>
              </a:ext>
            </a:extLst>
          </p:cNvPr>
          <p:cNvSpPr txBox="1"/>
          <p:nvPr/>
        </p:nvSpPr>
        <p:spPr>
          <a:xfrm>
            <a:off x="1536285" y="5857852"/>
            <a:ext cx="921747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IQN successfully notifies server-to-client ISPs of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-Shape 42">
            <a:extLst>
              <a:ext uri="{FF2B5EF4-FFF2-40B4-BE49-F238E27FC236}">
                <a16:creationId xmlns:a16="http://schemas.microsoft.com/office/drawing/2014/main" id="{D40A0D8C-1EED-EA48-AD0B-3F5C3924A6B3}"/>
              </a:ext>
            </a:extLst>
          </p:cNvPr>
          <p:cNvSpPr/>
          <p:nvPr/>
        </p:nvSpPr>
        <p:spPr>
          <a:xfrm rot="10800000">
            <a:off x="144000" y="1140040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5273303-535F-1B46-B468-B1597ACE33DB}"/>
              </a:ext>
            </a:extLst>
          </p:cNvPr>
          <p:cNvSpPr/>
          <p:nvPr/>
        </p:nvSpPr>
        <p:spPr>
          <a:xfrm>
            <a:off x="612000" y="2239196"/>
            <a:ext cx="360000" cy="2304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AC786D02-6DA7-AB44-B6E1-28FA1A7E6D8E}"/>
              </a:ext>
            </a:extLst>
          </p:cNvPr>
          <p:cNvSpPr/>
          <p:nvPr/>
        </p:nvSpPr>
        <p:spPr>
          <a:xfrm>
            <a:off x="1034611" y="3013699"/>
            <a:ext cx="2918567" cy="2137108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B3E38085-D128-8C49-A3E7-ACDB557D1170}"/>
              </a:ext>
            </a:extLst>
          </p:cNvPr>
          <p:cNvSpPr/>
          <p:nvPr/>
        </p:nvSpPr>
        <p:spPr>
          <a:xfrm>
            <a:off x="612001" y="4464000"/>
            <a:ext cx="6768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56B26F-FD04-7A4C-8E5C-8E0C7E3D0EEF}"/>
              </a:ext>
            </a:extLst>
          </p:cNvPr>
          <p:cNvSpPr txBox="1"/>
          <p:nvPr/>
        </p:nvSpPr>
        <p:spPr>
          <a:xfrm>
            <a:off x="4736518" y="5143644"/>
            <a:ext cx="17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ISP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1B6CD3-BE0C-E748-98B0-0B69CDB52873}"/>
              </a:ext>
            </a:extLst>
          </p:cNvPr>
          <p:cNvSpPr txBox="1"/>
          <p:nvPr/>
        </p:nvSpPr>
        <p:spPr>
          <a:xfrm>
            <a:off x="1580445" y="5146262"/>
            <a:ext cx="223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bottleneck ISP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67090F4-44FB-8D4D-AFF0-CE8D82BA7027}"/>
              </a:ext>
            </a:extLst>
          </p:cNvPr>
          <p:cNvSpPr txBox="1"/>
          <p:nvPr/>
        </p:nvSpPr>
        <p:spPr>
          <a:xfrm>
            <a:off x="10688263" y="5152506"/>
            <a:ext cx="14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user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B5BB61F-0B80-5249-91B1-911FB885CFAB}"/>
              </a:ext>
            </a:extLst>
          </p:cNvPr>
          <p:cNvCxnSpPr>
            <a:cxnSpLocks/>
          </p:cNvCxnSpPr>
          <p:nvPr/>
        </p:nvCxnSpPr>
        <p:spPr>
          <a:xfrm>
            <a:off x="10033758" y="4264690"/>
            <a:ext cx="720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6756410D-590D-CB41-9181-D289474FF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59" y="3446148"/>
            <a:ext cx="1652757" cy="1713471"/>
          </a:xfrm>
          <a:prstGeom prst="rect">
            <a:avLst/>
          </a:prstGeom>
        </p:spPr>
      </p:pic>
      <p:sp>
        <p:nvSpPr>
          <p:cNvPr id="82" name="Explosion: 8 Points 138">
            <a:extLst>
              <a:ext uri="{FF2B5EF4-FFF2-40B4-BE49-F238E27FC236}">
                <a16:creationId xmlns:a16="http://schemas.microsoft.com/office/drawing/2014/main" id="{5BA7DECC-D0F7-C646-928F-7BA473670707}"/>
              </a:ext>
            </a:extLst>
          </p:cNvPr>
          <p:cNvSpPr/>
          <p:nvPr/>
        </p:nvSpPr>
        <p:spPr>
          <a:xfrm>
            <a:off x="2833978" y="4460400"/>
            <a:ext cx="380044" cy="3459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0AB5FE9-EB20-FA4D-9B36-0257873FC853}"/>
              </a:ext>
            </a:extLst>
          </p:cNvPr>
          <p:cNvCxnSpPr>
            <a:cxnSpLocks/>
          </p:cNvCxnSpPr>
          <p:nvPr/>
        </p:nvCxnSpPr>
        <p:spPr>
          <a:xfrm>
            <a:off x="756000" y="4662000"/>
            <a:ext cx="205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8BFA1A4-5E17-8945-9DF9-EC1E6967BE78}"/>
              </a:ext>
            </a:extLst>
          </p:cNvPr>
          <p:cNvSpPr txBox="1"/>
          <p:nvPr/>
        </p:nvSpPr>
        <p:spPr>
          <a:xfrm>
            <a:off x="117119" y="1720965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FBDC15-87F1-C541-A569-1C7DDDB6CACD}"/>
              </a:ext>
            </a:extLst>
          </p:cNvPr>
          <p:cNvCxnSpPr>
            <a:cxnSpLocks/>
          </p:cNvCxnSpPr>
          <p:nvPr/>
        </p:nvCxnSpPr>
        <p:spPr>
          <a:xfrm>
            <a:off x="799200" y="2250000"/>
            <a:ext cx="0" cy="237600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DD319992-0E14-7E4F-B781-8A2EF57BA43C}"/>
              </a:ext>
            </a:extLst>
          </p:cNvPr>
          <p:cNvSpPr/>
          <p:nvPr/>
        </p:nvSpPr>
        <p:spPr>
          <a:xfrm>
            <a:off x="2016000" y="1828444"/>
            <a:ext cx="32904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717EC661-6E2E-DF4D-8BAE-EC87DC65E861}"/>
              </a:ext>
            </a:extLst>
          </p:cNvPr>
          <p:cNvSpPr/>
          <p:nvPr/>
        </p:nvSpPr>
        <p:spPr>
          <a:xfrm>
            <a:off x="5068799" y="3584078"/>
            <a:ext cx="25956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765C26AE-597B-AE43-94CB-FE718B7A7EA0}"/>
              </a:ext>
            </a:extLst>
          </p:cNvPr>
          <p:cNvSpPr/>
          <p:nvPr/>
        </p:nvSpPr>
        <p:spPr>
          <a:xfrm>
            <a:off x="5072400" y="1826692"/>
            <a:ext cx="360000" cy="1908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D442A19-E868-614A-B44B-363256B5D3C9}"/>
              </a:ext>
            </a:extLst>
          </p:cNvPr>
          <p:cNvCxnSpPr>
            <a:cxnSpLocks/>
          </p:cNvCxnSpPr>
          <p:nvPr/>
        </p:nvCxnSpPr>
        <p:spPr>
          <a:xfrm>
            <a:off x="5292000" y="1980000"/>
            <a:ext cx="0" cy="182520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26A4869-7CDE-184E-A75A-383868CA8EDF}"/>
              </a:ext>
            </a:extLst>
          </p:cNvPr>
          <p:cNvCxnSpPr>
            <a:cxnSpLocks/>
          </p:cNvCxnSpPr>
          <p:nvPr/>
        </p:nvCxnSpPr>
        <p:spPr>
          <a:xfrm>
            <a:off x="2015996" y="2008800"/>
            <a:ext cx="3311999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9A8E8E2-0921-8642-83B0-A70B02E21E67}"/>
              </a:ext>
            </a:extLst>
          </p:cNvPr>
          <p:cNvSpPr txBox="1"/>
          <p:nvPr/>
        </p:nvSpPr>
        <p:spPr>
          <a:xfrm>
            <a:off x="7428170" y="5176647"/>
            <a:ext cx="246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56C4E1A-59B5-F948-8857-92EA1F2FBF41}"/>
              </a:ext>
            </a:extLst>
          </p:cNvPr>
          <p:cNvSpPr txBox="1"/>
          <p:nvPr/>
        </p:nvSpPr>
        <p:spPr>
          <a:xfrm>
            <a:off x="1016166" y="2329223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31DE927-CEDC-4957-9B59-DA36BED4C99A}"/>
              </a:ext>
            </a:extLst>
          </p:cNvPr>
          <p:cNvGrpSpPr/>
          <p:nvPr/>
        </p:nvGrpSpPr>
        <p:grpSpPr>
          <a:xfrm>
            <a:off x="5592129" y="4374000"/>
            <a:ext cx="540000" cy="540000"/>
            <a:chOff x="5923996" y="1929600"/>
            <a:chExt cx="540000" cy="54000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037936B-3E96-45DA-AD22-08312A63403D}"/>
                </a:ext>
              </a:extLst>
            </p:cNvPr>
            <p:cNvCxnSpPr>
              <a:stCxn id="74" idx="0"/>
              <a:endCxn id="74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Diamond 73">
              <a:extLst>
                <a:ext uri="{FF2B5EF4-FFF2-40B4-BE49-F238E27FC236}">
                  <a16:creationId xmlns:a16="http://schemas.microsoft.com/office/drawing/2014/main" id="{D90B57E8-1E2B-4632-935C-E18D0253163C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37EF20A-F426-445E-AB3D-68DB1DA7E920}"/>
              </a:ext>
            </a:extLst>
          </p:cNvPr>
          <p:cNvGrpSpPr/>
          <p:nvPr/>
        </p:nvGrpSpPr>
        <p:grpSpPr>
          <a:xfrm>
            <a:off x="5595444" y="3492000"/>
            <a:ext cx="540000" cy="540000"/>
            <a:chOff x="5923996" y="1929600"/>
            <a:chExt cx="540000" cy="5400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2D6DD90-229D-409B-B9E1-9115E86B9F58}"/>
                </a:ext>
              </a:extLst>
            </p:cNvPr>
            <p:cNvCxnSpPr>
              <a:stCxn id="81" idx="0"/>
              <a:endCxn id="81" idx="2"/>
            </p:cNvCxnSpPr>
            <p:nvPr/>
          </p:nvCxnSpPr>
          <p:spPr>
            <a:xfrm>
              <a:off x="6193996" y="1929600"/>
              <a:ext cx="0" cy="54000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0C736F48-C19C-4BE3-A4B1-13555EC689FF}"/>
                </a:ext>
              </a:extLst>
            </p:cNvPr>
            <p:cNvSpPr/>
            <p:nvPr/>
          </p:nvSpPr>
          <p:spPr>
            <a:xfrm>
              <a:off x="5923996" y="1929600"/>
              <a:ext cx="540000" cy="540000"/>
            </a:xfrm>
            <a:prstGeom prst="diamond">
              <a:avLst/>
            </a:prstGeom>
            <a:noFill/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FB7E6B8-32EC-4DB2-B260-85F83CF59623}"/>
              </a:ext>
            </a:extLst>
          </p:cNvPr>
          <p:cNvCxnSpPr>
            <a:cxnSpLocks/>
          </p:cNvCxnSpPr>
          <p:nvPr/>
        </p:nvCxnSpPr>
        <p:spPr>
          <a:xfrm>
            <a:off x="3258000" y="4647600"/>
            <a:ext cx="2592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8753DB-FB6A-CB47-A7A7-D2A58C9F6C4E}"/>
              </a:ext>
            </a:extLst>
          </p:cNvPr>
          <p:cNvCxnSpPr>
            <a:cxnSpLocks/>
          </p:cNvCxnSpPr>
          <p:nvPr/>
        </p:nvCxnSpPr>
        <p:spPr>
          <a:xfrm>
            <a:off x="5886000" y="4647600"/>
            <a:ext cx="151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E5A814A-F6F3-5545-91C1-98B3D18D7990}"/>
              </a:ext>
            </a:extLst>
          </p:cNvPr>
          <p:cNvCxnSpPr>
            <a:cxnSpLocks/>
          </p:cNvCxnSpPr>
          <p:nvPr/>
        </p:nvCxnSpPr>
        <p:spPr>
          <a:xfrm>
            <a:off x="5328000" y="3773623"/>
            <a:ext cx="504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51AAE2-CFEB-4A6E-B0D6-33A184FC2772}"/>
              </a:ext>
            </a:extLst>
          </p:cNvPr>
          <p:cNvCxnSpPr>
            <a:cxnSpLocks/>
          </p:cNvCxnSpPr>
          <p:nvPr/>
        </p:nvCxnSpPr>
        <p:spPr>
          <a:xfrm>
            <a:off x="5886000" y="3772800"/>
            <a:ext cx="1800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5FADAC6-01F7-8143-870F-514B83647E85}"/>
              </a:ext>
            </a:extLst>
          </p:cNvPr>
          <p:cNvGrpSpPr/>
          <p:nvPr/>
        </p:nvGrpSpPr>
        <p:grpSpPr>
          <a:xfrm>
            <a:off x="6489515" y="3691049"/>
            <a:ext cx="792000" cy="144000"/>
            <a:chOff x="7200000" y="1800000"/>
            <a:chExt cx="792000" cy="144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16FF6A1-5E23-D545-A565-25B6DDF30082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6AD7EC5-36C0-7048-BDB0-03D5FD2865AA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9F6662D-1C19-AB42-B72F-562C2726BE39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6058BD-FF9C-0A4F-8578-171F6BE6C77C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9A41A37-C08F-4423-94A5-C4745DF03F36}"/>
              </a:ext>
            </a:extLst>
          </p:cNvPr>
          <p:cNvSpPr txBox="1"/>
          <p:nvPr/>
        </p:nvSpPr>
        <p:spPr>
          <a:xfrm>
            <a:off x="5468741" y="3981363"/>
            <a:ext cx="99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F996EE54-3159-4005-BE32-39E62FE3A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23" y="3013699"/>
            <a:ext cx="611251" cy="61125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C456BFD-F76E-4C9D-826B-EFAFE7F90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32" y="2863594"/>
            <a:ext cx="915429" cy="915429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296BF40-C593-4E20-9E85-0C08321BD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" y="2618235"/>
            <a:ext cx="611251" cy="61125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604CEAC-BA0D-4014-915A-4E57C8359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1" y="2882575"/>
            <a:ext cx="915429" cy="915429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3E93968-A74C-4CD5-915E-FEA1047FCA21}"/>
              </a:ext>
            </a:extLst>
          </p:cNvPr>
          <p:cNvGrpSpPr/>
          <p:nvPr/>
        </p:nvGrpSpPr>
        <p:grpSpPr>
          <a:xfrm>
            <a:off x="1574272" y="4588196"/>
            <a:ext cx="792000" cy="144000"/>
            <a:chOff x="3663835" y="3283373"/>
            <a:chExt cx="792000" cy="14400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39D2350-12CF-4647-B9B1-5BCCF8B0BA46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77072EB-AD12-46DD-9D4F-B5E8AD4C3498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A63F6F5-2783-453B-8265-A3FF95EC42AB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6A23C13-4677-40F4-90D0-95E7E15460DB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333DE0-7427-45D4-B79F-572409D3771A}"/>
              </a:ext>
            </a:extLst>
          </p:cNvPr>
          <p:cNvGrpSpPr/>
          <p:nvPr/>
        </p:nvGrpSpPr>
        <p:grpSpPr>
          <a:xfrm>
            <a:off x="2620511" y="1935989"/>
            <a:ext cx="792000" cy="144000"/>
            <a:chOff x="7200000" y="1800000"/>
            <a:chExt cx="792000" cy="14400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7CFC3D5-D3A3-4920-8F5C-A4DF123CA5B3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CFF385E-CA07-4A75-985B-B06F84E2C8EA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BAFC36C-E5B4-40BE-8DD2-A80F1635C295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713CAA9-387C-4DE9-B59B-8B809BB44B3D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5D55EF2-82FA-4307-A3BA-4584A0406D6B}"/>
              </a:ext>
            </a:extLst>
          </p:cNvPr>
          <p:cNvGrpSpPr/>
          <p:nvPr/>
        </p:nvGrpSpPr>
        <p:grpSpPr>
          <a:xfrm rot="5400000">
            <a:off x="403200" y="2708692"/>
            <a:ext cx="792000" cy="144000"/>
            <a:chOff x="3663835" y="3283373"/>
            <a:chExt cx="792000" cy="14400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9AD935C-931A-4CAB-A589-F4BE30A54DAD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E264C3D-45C1-402A-8A93-E1FBBF4CA7E8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DDAD6F52-30A6-40B9-94A4-249885D25484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FBF4357-3AAD-41F0-9EFB-109F2C44AA00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nip Diagonal Corner Rectangle 42">
            <a:extLst>
              <a:ext uri="{FF2B5EF4-FFF2-40B4-BE49-F238E27FC236}">
                <a16:creationId xmlns:a16="http://schemas.microsoft.com/office/drawing/2014/main" id="{FF408377-F53F-42D9-AFCF-BF0578C3CF29}"/>
              </a:ext>
            </a:extLst>
          </p:cNvPr>
          <p:cNvSpPr/>
          <p:nvPr/>
        </p:nvSpPr>
        <p:spPr>
          <a:xfrm>
            <a:off x="1729274" y="3178800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7048FE1-9545-42A0-AA0A-EE0351870EA0}"/>
              </a:ext>
            </a:extLst>
          </p:cNvPr>
          <p:cNvSpPr txBox="1"/>
          <p:nvPr/>
        </p:nvSpPr>
        <p:spPr>
          <a:xfrm>
            <a:off x="1516350" y="314280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ISP agent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1E093F4-2FD4-4446-9E44-41931D8FA4D2}"/>
              </a:ext>
            </a:extLst>
          </p:cNvPr>
          <p:cNvCxnSpPr>
            <a:cxnSpLocks/>
          </p:cNvCxnSpPr>
          <p:nvPr/>
        </p:nvCxnSpPr>
        <p:spPr>
          <a:xfrm>
            <a:off x="1983600" y="3628800"/>
            <a:ext cx="0" cy="954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DB12D50-5505-430A-A559-4C53A07ECB04}"/>
              </a:ext>
            </a:extLst>
          </p:cNvPr>
          <p:cNvSpPr txBox="1"/>
          <p:nvPr/>
        </p:nvSpPr>
        <p:spPr>
          <a:xfrm>
            <a:off x="2408757" y="400320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60600AA-EAD4-495F-8D8B-494443BDEF00}"/>
              </a:ext>
            </a:extLst>
          </p:cNvPr>
          <p:cNvCxnSpPr>
            <a:cxnSpLocks/>
          </p:cNvCxnSpPr>
          <p:nvPr/>
        </p:nvCxnSpPr>
        <p:spPr>
          <a:xfrm>
            <a:off x="3052511" y="3632400"/>
            <a:ext cx="0" cy="468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Snip Diagonal Corner Rectangle 42">
            <a:extLst>
              <a:ext uri="{FF2B5EF4-FFF2-40B4-BE49-F238E27FC236}">
                <a16:creationId xmlns:a16="http://schemas.microsoft.com/office/drawing/2014/main" id="{90296F67-23B3-4231-B570-52A0E44A6ACC}"/>
              </a:ext>
            </a:extLst>
          </p:cNvPr>
          <p:cNvSpPr/>
          <p:nvPr/>
        </p:nvSpPr>
        <p:spPr>
          <a:xfrm>
            <a:off x="7683948" y="3153605"/>
            <a:ext cx="1598793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793FCC3-3FA9-421F-AE48-5DE89FF14AE0}"/>
              </a:ext>
            </a:extLst>
          </p:cNvPr>
          <p:cNvSpPr txBox="1"/>
          <p:nvPr/>
        </p:nvSpPr>
        <p:spPr>
          <a:xfrm>
            <a:off x="7680929" y="3168610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pic>
        <p:nvPicPr>
          <p:cNvPr id="142" name="Graphic 141">
            <a:extLst>
              <a:ext uri="{FF2B5EF4-FFF2-40B4-BE49-F238E27FC236}">
                <a16:creationId xmlns:a16="http://schemas.microsoft.com/office/drawing/2014/main" id="{12B3612F-66BF-4710-9730-4FB1400561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9458" y="3525450"/>
            <a:ext cx="952500" cy="476250"/>
          </a:xfrm>
          <a:prstGeom prst="rect">
            <a:avLst/>
          </a:prstGeom>
        </p:spPr>
      </p:pic>
      <p:sp>
        <p:nvSpPr>
          <p:cNvPr id="143" name="Snip Diagonal Corner Rectangle 42">
            <a:extLst>
              <a:ext uri="{FF2B5EF4-FFF2-40B4-BE49-F238E27FC236}">
                <a16:creationId xmlns:a16="http://schemas.microsoft.com/office/drawing/2014/main" id="{5B4D4254-DF60-4700-B47E-8C3EF94FAABC}"/>
              </a:ext>
            </a:extLst>
          </p:cNvPr>
          <p:cNvSpPr/>
          <p:nvPr/>
        </p:nvSpPr>
        <p:spPr>
          <a:xfrm>
            <a:off x="7702372" y="4077365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9138C29-7870-4A09-BF79-504BB58889EF}"/>
              </a:ext>
            </a:extLst>
          </p:cNvPr>
          <p:cNvCxnSpPr>
            <a:cxnSpLocks/>
          </p:cNvCxnSpPr>
          <p:nvPr/>
        </p:nvCxnSpPr>
        <p:spPr>
          <a:xfrm>
            <a:off x="8771958" y="3756704"/>
            <a:ext cx="8352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CA3F090-D905-48F7-A2B0-50232F4559A0}"/>
              </a:ext>
            </a:extLst>
          </p:cNvPr>
          <p:cNvCxnSpPr>
            <a:cxnSpLocks/>
          </p:cNvCxnSpPr>
          <p:nvPr/>
        </p:nvCxnSpPr>
        <p:spPr>
          <a:xfrm>
            <a:off x="9298800" y="4329481"/>
            <a:ext cx="2988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190B762-E099-4913-8A99-7302101DF565}"/>
              </a:ext>
            </a:extLst>
          </p:cNvPr>
          <p:cNvCxnSpPr>
            <a:cxnSpLocks/>
          </p:cNvCxnSpPr>
          <p:nvPr/>
        </p:nvCxnSpPr>
        <p:spPr>
          <a:xfrm>
            <a:off x="9567826" y="3756704"/>
            <a:ext cx="0" cy="612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1E7CCA9A-48EF-4ABC-A9B1-207753D70AD0}"/>
              </a:ext>
            </a:extLst>
          </p:cNvPr>
          <p:cNvSpPr txBox="1"/>
          <p:nvPr/>
        </p:nvSpPr>
        <p:spPr>
          <a:xfrm>
            <a:off x="7409634" y="4062704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user agent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51B3136-18D7-4CA0-B128-529254E0507B}"/>
              </a:ext>
            </a:extLst>
          </p:cNvPr>
          <p:cNvSpPr txBox="1"/>
          <p:nvPr/>
        </p:nvSpPr>
        <p:spPr>
          <a:xfrm>
            <a:off x="5398239" y="1311959"/>
            <a:ext cx="67937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compatible with NAT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requires no support from the OTT provider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✅ works despite encryption, asymmetric routing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Arrow: Chevron 19">
            <a:extLst>
              <a:ext uri="{FF2B5EF4-FFF2-40B4-BE49-F238E27FC236}">
                <a16:creationId xmlns:a16="http://schemas.microsoft.com/office/drawing/2014/main" id="{AE87D337-26D6-1B4C-853D-7DDA6E99246B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99" name="Arrow: Chevron 22">
            <a:extLst>
              <a:ext uri="{FF2B5EF4-FFF2-40B4-BE49-F238E27FC236}">
                <a16:creationId xmlns:a16="http://schemas.microsoft.com/office/drawing/2014/main" id="{CC939D51-755F-844F-B48B-2656054B5216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02" name="Arrow: Chevron 22">
            <a:extLst>
              <a:ext uri="{FF2B5EF4-FFF2-40B4-BE49-F238E27FC236}">
                <a16:creationId xmlns:a16="http://schemas.microsoft.com/office/drawing/2014/main" id="{2672FDD5-7C75-5F4E-891E-611FD9433F39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04" name="Arrow: Pentagon 20">
            <a:extLst>
              <a:ext uri="{FF2B5EF4-FFF2-40B4-BE49-F238E27FC236}">
                <a16:creationId xmlns:a16="http://schemas.microsoft.com/office/drawing/2014/main" id="{AAB6281C-C17E-0143-A295-2E7D441FE92C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7" name="Arrow: Chevron 21">
            <a:extLst>
              <a:ext uri="{FF2B5EF4-FFF2-40B4-BE49-F238E27FC236}">
                <a16:creationId xmlns:a16="http://schemas.microsoft.com/office/drawing/2014/main" id="{2623509E-7B46-9A4B-9985-55C06A25E5D1}"/>
              </a:ext>
            </a:extLst>
          </p:cNvPr>
          <p:cNvSpPr/>
          <p:nvPr/>
        </p:nvSpPr>
        <p:spPr>
          <a:xfrm>
            <a:off x="4275200" y="36000"/>
            <a:ext cx="1475999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18" name="Arrow: Chevron 16">
            <a:extLst>
              <a:ext uri="{FF2B5EF4-FFF2-40B4-BE49-F238E27FC236}">
                <a16:creationId xmlns:a16="http://schemas.microsoft.com/office/drawing/2014/main" id="{6FEC358E-AF0E-AD4C-9B04-EF5F7325A454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29" name="Arrow: Pentagon 20">
            <a:extLst>
              <a:ext uri="{FF2B5EF4-FFF2-40B4-BE49-F238E27FC236}">
                <a16:creationId xmlns:a16="http://schemas.microsoft.com/office/drawing/2014/main" id="{BC8A8280-FB9C-5547-BD5F-1FF286813B40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Arrow: Pentagon 15">
            <a:extLst>
              <a:ext uri="{FF2B5EF4-FFF2-40B4-BE49-F238E27FC236}">
                <a16:creationId xmlns:a16="http://schemas.microsoft.com/office/drawing/2014/main" id="{2A54B8E7-EA15-854D-9A26-21D4FEA84B6C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Arrow: Pentagon 20">
            <a:extLst>
              <a:ext uri="{FF2B5EF4-FFF2-40B4-BE49-F238E27FC236}">
                <a16:creationId xmlns:a16="http://schemas.microsoft.com/office/drawing/2014/main" id="{F2870B05-94D6-6348-9893-90DF5AD4CAE6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Arrow: Pentagon 15">
            <a:extLst>
              <a:ext uri="{FF2B5EF4-FFF2-40B4-BE49-F238E27FC236}">
                <a16:creationId xmlns:a16="http://schemas.microsoft.com/office/drawing/2014/main" id="{0A2F899F-1867-ED42-A6BF-9E757CC21DC6}"/>
              </a:ext>
            </a:extLst>
          </p:cNvPr>
          <p:cNvSpPr/>
          <p:nvPr/>
        </p:nvSpPr>
        <p:spPr>
          <a:xfrm>
            <a:off x="675199" y="360000"/>
            <a:ext cx="5076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ooter Placeholder 42">
            <a:extLst>
              <a:ext uri="{FF2B5EF4-FFF2-40B4-BE49-F238E27FC236}">
                <a16:creationId xmlns:a16="http://schemas.microsoft.com/office/drawing/2014/main" id="{CD05531E-12C6-4389-90EA-B7CBDB1362EF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A7759CC3-7C20-4CB1-882E-D0CE80308E09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242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Arrow: Chevron 22">
            <a:extLst>
              <a:ext uri="{FF2B5EF4-FFF2-40B4-BE49-F238E27FC236}">
                <a16:creationId xmlns:a16="http://schemas.microsoft.com/office/drawing/2014/main" id="{45F354D5-C271-7644-844E-10451EAE9A3F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0" name="Arrow: Chevron 22">
            <a:extLst>
              <a:ext uri="{FF2B5EF4-FFF2-40B4-BE49-F238E27FC236}">
                <a16:creationId xmlns:a16="http://schemas.microsoft.com/office/drawing/2014/main" id="{F711FA13-40DA-6F45-830B-8F0957EF6963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1" name="Arrow: Pentagon 20">
            <a:extLst>
              <a:ext uri="{FF2B5EF4-FFF2-40B4-BE49-F238E27FC236}">
                <a16:creationId xmlns:a16="http://schemas.microsoft.com/office/drawing/2014/main" id="{E3C758A8-4BC3-9E45-8343-903A3EFCDEE7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2" name="Arrow: Chevron 21">
            <a:extLst>
              <a:ext uri="{FF2B5EF4-FFF2-40B4-BE49-F238E27FC236}">
                <a16:creationId xmlns:a16="http://schemas.microsoft.com/office/drawing/2014/main" id="{ABDF0A49-2B0B-DF42-BAE6-2C2EE19B30A8}"/>
              </a:ext>
            </a:extLst>
          </p:cNvPr>
          <p:cNvSpPr/>
          <p:nvPr/>
        </p:nvSpPr>
        <p:spPr>
          <a:xfrm>
            <a:off x="5751200" y="36000"/>
            <a:ext cx="2268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3" name="Arrow: Chevron 16">
            <a:extLst>
              <a:ext uri="{FF2B5EF4-FFF2-40B4-BE49-F238E27FC236}">
                <a16:creationId xmlns:a16="http://schemas.microsoft.com/office/drawing/2014/main" id="{DF46A504-2DC2-144D-B27A-9163BF83F341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4" name="Arrow: Chevron 18">
            <a:extLst>
              <a:ext uri="{FF2B5EF4-FFF2-40B4-BE49-F238E27FC236}">
                <a16:creationId xmlns:a16="http://schemas.microsoft.com/office/drawing/2014/main" id="{A5A3B670-228E-524A-9EF8-8AB52A836DF5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6" name="Arrow: Pentagon 20">
            <a:extLst>
              <a:ext uri="{FF2B5EF4-FFF2-40B4-BE49-F238E27FC236}">
                <a16:creationId xmlns:a16="http://schemas.microsoft.com/office/drawing/2014/main" id="{E1C42C7A-68A8-0648-9F02-775247029566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Pentagon 15">
            <a:extLst>
              <a:ext uri="{FF2B5EF4-FFF2-40B4-BE49-F238E27FC236}">
                <a16:creationId xmlns:a16="http://schemas.microsoft.com/office/drawing/2014/main" id="{49D5A23E-E1C3-2944-8898-5010EEB60D70}"/>
              </a:ext>
            </a:extLst>
          </p:cNvPr>
          <p:cNvSpPr/>
          <p:nvPr/>
        </p:nvSpPr>
        <p:spPr>
          <a:xfrm>
            <a:off x="675199" y="372879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Pentagon 20">
            <a:extLst>
              <a:ext uri="{FF2B5EF4-FFF2-40B4-BE49-F238E27FC236}">
                <a16:creationId xmlns:a16="http://schemas.microsoft.com/office/drawing/2014/main" id="{DECA3129-F2B7-9446-BCE7-592E80061ABA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5">
            <a:extLst>
              <a:ext uri="{FF2B5EF4-FFF2-40B4-BE49-F238E27FC236}">
                <a16:creationId xmlns:a16="http://schemas.microsoft.com/office/drawing/2014/main" id="{C189F915-6784-4242-A504-51423650C9BA}"/>
              </a:ext>
            </a:extLst>
          </p:cNvPr>
          <p:cNvSpPr/>
          <p:nvPr/>
        </p:nvSpPr>
        <p:spPr>
          <a:xfrm>
            <a:off x="675200" y="360000"/>
            <a:ext cx="583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0CD4F71-EF26-6A42-8812-7DB358647031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C3B7C2CC-DEE7-7647-A4B0-71D25ED07B86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IQN feasible?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ooter Placeholder 42">
            <a:extLst>
              <a:ext uri="{FF2B5EF4-FFF2-40B4-BE49-F238E27FC236}">
                <a16:creationId xmlns:a16="http://schemas.microsoft.com/office/drawing/2014/main" id="{0030EBBE-F841-4E95-A5DC-0A1339646A99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8EC6D46D-788E-4103-BB65-ECDBDDB9A255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4219838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CE3D449A-4F32-49CF-B772-1450F92108BA}"/>
              </a:ext>
            </a:extLst>
          </p:cNvPr>
          <p:cNvSpPr/>
          <p:nvPr/>
        </p:nvSpPr>
        <p:spPr>
          <a:xfrm>
            <a:off x="10395030" y="4806000"/>
            <a:ext cx="1080000" cy="360000"/>
          </a:xfrm>
          <a:prstGeom prst="rect">
            <a:avLst/>
          </a:prstGeom>
          <a:solidFill>
            <a:srgbClr val="00B05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42A3C-F560-4D7C-AB47-96717CE79B1F}"/>
              </a:ext>
            </a:extLst>
          </p:cNvPr>
          <p:cNvSpPr/>
          <p:nvPr/>
        </p:nvSpPr>
        <p:spPr>
          <a:xfrm>
            <a:off x="7988661" y="4806793"/>
            <a:ext cx="1080000" cy="360000"/>
          </a:xfrm>
          <a:prstGeom prst="rect">
            <a:avLst/>
          </a:prstGeom>
          <a:solidFill>
            <a:srgbClr val="0070C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C56E0B-588E-4651-AF05-7AB8D77E10E9}"/>
              </a:ext>
            </a:extLst>
          </p:cNvPr>
          <p:cNvSpPr txBox="1"/>
          <p:nvPr/>
        </p:nvSpPr>
        <p:spPr>
          <a:xfrm>
            <a:off x="138838" y="1191880"/>
            <a:ext cx="1219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OTT service: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video stall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OTT client’s interactive feature: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autoplay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Inducing a distinctive packet pattern: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toggle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autoplay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even times (4 toggles) with short intervals (5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periodically repeat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while a stall persists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Inferring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server-to-client packet timing: ● ●     ● ● ● ● ● ● ● ● ● ● ● ●      ● 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identify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candidate packets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(size: 1,180 – 1,288 bytes)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apply two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sliding windows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 packet arrivals to detect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stall start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F6AAB1F-E28F-9BB9-BCA9-A8C8F422D37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A730-EEB9-3F74-1E04-BCF8057292E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706FFF5-53CB-B464-E373-05FC1235EEE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0D32E3-2BF8-C3A4-1359-8B6F3DE3016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C0928F6-B92D-9993-8741-0735CC41571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1D30D98-6EBD-D7B8-A6B5-482CDAA6C8E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BFB3460-BC43-6592-2575-03C1778C438C}"/>
              </a:ext>
            </a:extLst>
          </p:cNvPr>
          <p:cNvSpPr txBox="1">
            <a:spLocks/>
          </p:cNvSpPr>
          <p:nvPr/>
        </p:nvSpPr>
        <p:spPr>
          <a:xfrm>
            <a:off x="632467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2F1B89C-CAE3-C4DD-8F47-08C6F11ADFA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6E4D0BF-1CD3-259E-AE67-5C339E5AB4D5}"/>
              </a:ext>
            </a:extLst>
          </p:cNvPr>
          <p:cNvSpPr txBox="1">
            <a:spLocks/>
          </p:cNvSpPr>
          <p:nvPr/>
        </p:nvSpPr>
        <p:spPr>
          <a:xfrm>
            <a:off x="0" y="572419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IQN Instantiation in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04ECF5DC-8B66-3C13-15A6-2E6D58B35111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FFB36C55-9985-4155-AA55-1CBC7CB4115F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49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8BA87A3-5E1A-42D6-B942-7DAFA677C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332827" y="2572096"/>
            <a:ext cx="952500" cy="47625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D0F8893-CAE4-4608-AA3A-85A2495EF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32827" y="3181250"/>
            <a:ext cx="952500" cy="47625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2FA79A8-2332-4EB3-B983-C3CD7E1CD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411652" y="3179975"/>
            <a:ext cx="952500" cy="47625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C557066-17BA-491D-AEC7-5AC22DDFA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0477" y="3179975"/>
            <a:ext cx="952500" cy="47625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4FA077F-CB44-415C-9158-AA9DE3EB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571652" y="3179975"/>
            <a:ext cx="952500" cy="476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3EF6DD-76F0-4831-874D-DDF0246D1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56" y="1092105"/>
            <a:ext cx="915090" cy="915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FDD7B3-D609-44A3-B95D-B1544DC6245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645" y="1874411"/>
            <a:ext cx="674513" cy="679010"/>
          </a:xfrm>
          <a:prstGeom prst="rect">
            <a:avLst/>
          </a:prstGeom>
        </p:spPr>
      </p:pic>
      <p:sp>
        <p:nvSpPr>
          <p:cNvPr id="39" name="Arrow: Chevron 22">
            <a:extLst>
              <a:ext uri="{FF2B5EF4-FFF2-40B4-BE49-F238E27FC236}">
                <a16:creationId xmlns:a16="http://schemas.microsoft.com/office/drawing/2014/main" id="{B7DE6E52-D58D-F64B-8C80-626F15167E1D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40" name="Arrow: Chevron 22">
            <a:extLst>
              <a:ext uri="{FF2B5EF4-FFF2-40B4-BE49-F238E27FC236}">
                <a16:creationId xmlns:a16="http://schemas.microsoft.com/office/drawing/2014/main" id="{6AACD2B1-E8BF-6F43-AD79-16F74B65064C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1" name="Arrow: Pentagon 20">
            <a:extLst>
              <a:ext uri="{FF2B5EF4-FFF2-40B4-BE49-F238E27FC236}">
                <a16:creationId xmlns:a16="http://schemas.microsoft.com/office/drawing/2014/main" id="{988713EE-49AE-E14D-8F87-5904419FBC00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2" name="Arrow: Chevron 21">
            <a:extLst>
              <a:ext uri="{FF2B5EF4-FFF2-40B4-BE49-F238E27FC236}">
                <a16:creationId xmlns:a16="http://schemas.microsoft.com/office/drawing/2014/main" id="{6537955C-CD4C-0C42-A367-E1BC02929D5A}"/>
              </a:ext>
            </a:extLst>
          </p:cNvPr>
          <p:cNvSpPr/>
          <p:nvPr/>
        </p:nvSpPr>
        <p:spPr>
          <a:xfrm>
            <a:off x="5751200" y="36000"/>
            <a:ext cx="2268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3" name="Arrow: Chevron 16">
            <a:extLst>
              <a:ext uri="{FF2B5EF4-FFF2-40B4-BE49-F238E27FC236}">
                <a16:creationId xmlns:a16="http://schemas.microsoft.com/office/drawing/2014/main" id="{BA0DD7A5-F8F0-4945-864E-CE9DE8762EE5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5" name="Arrow: Chevron 18">
            <a:extLst>
              <a:ext uri="{FF2B5EF4-FFF2-40B4-BE49-F238E27FC236}">
                <a16:creationId xmlns:a16="http://schemas.microsoft.com/office/drawing/2014/main" id="{25CF9564-FFDE-514F-A8DA-780EC7757E21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6" name="Arrow: Pentagon 20">
            <a:extLst>
              <a:ext uri="{FF2B5EF4-FFF2-40B4-BE49-F238E27FC236}">
                <a16:creationId xmlns:a16="http://schemas.microsoft.com/office/drawing/2014/main" id="{227F82AA-BED7-2242-9356-B7B65AA941B7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rrow: Pentagon 15">
            <a:extLst>
              <a:ext uri="{FF2B5EF4-FFF2-40B4-BE49-F238E27FC236}">
                <a16:creationId xmlns:a16="http://schemas.microsoft.com/office/drawing/2014/main" id="{F42D8545-8E9F-3240-B98D-D9982D44E23F}"/>
              </a:ext>
            </a:extLst>
          </p:cNvPr>
          <p:cNvSpPr/>
          <p:nvPr/>
        </p:nvSpPr>
        <p:spPr>
          <a:xfrm>
            <a:off x="675200" y="360000"/>
            <a:ext cx="658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ooter Placeholder 42">
            <a:extLst>
              <a:ext uri="{FF2B5EF4-FFF2-40B4-BE49-F238E27FC236}">
                <a16:creationId xmlns:a16="http://schemas.microsoft.com/office/drawing/2014/main" id="{0483F437-AF52-4EAF-8077-43F82F070DE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101EF89-3005-44AD-9CBF-DA117A51E89F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33834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7AF8A3E-B9E5-6625-1F21-C19A876F8D9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78DA6-5838-3F28-E47F-A4288B31828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CBB85389-7041-25A0-74ED-133A23E17030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181F580F-A6DB-9C43-8EA3-710C15E60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95" y="4206240"/>
            <a:ext cx="1144192" cy="1318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88394-7387-4C49-B2FC-6EA3FC7C6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17" y="4194175"/>
            <a:ext cx="1276870" cy="1323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640360-47DB-44EB-82AB-3EFDF216F32E}"/>
              </a:ext>
            </a:extLst>
          </p:cNvPr>
          <p:cNvSpPr txBox="1"/>
          <p:nvPr/>
        </p:nvSpPr>
        <p:spPr>
          <a:xfrm>
            <a:off x="825727" y="1397674"/>
            <a:ext cx="54677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Multitude of objective IFs</a:t>
            </a:r>
          </a:p>
          <a:p>
            <a:endParaRPr lang="en-US" sz="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stall duration</a:t>
            </a:r>
            <a:endParaRPr lang="en-US" sz="24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quality</a:t>
            </a:r>
          </a:p>
          <a:p>
            <a:endParaRPr lang="en-US" sz="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of image quality</a:t>
            </a:r>
          </a:p>
          <a:p>
            <a:endParaRPr lang="en-US" sz="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 latency</a:t>
            </a:r>
          </a:p>
          <a:p>
            <a:endParaRPr lang="en-US" sz="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…</a:t>
            </a:r>
            <a:endParaRPr lang="en-US" sz="2400" noProof="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noProof="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endParaRPr lang="en-US" sz="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defined as functions of IFs</a:t>
            </a:r>
          </a:p>
          <a:p>
            <a:endParaRPr lang="en-US" sz="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numerous proposals exist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A1A2D-BEF2-4AF8-9336-B9F0D052B5F2}"/>
              </a:ext>
            </a:extLst>
          </p:cNvPr>
          <p:cNvSpPr txBox="1"/>
          <p:nvPr/>
        </p:nvSpPr>
        <p:spPr>
          <a:xfrm>
            <a:off x="7451499" y="4540629"/>
            <a:ext cx="9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89C5C-B3AB-4452-9D1E-766BCCECB415}"/>
              </a:ext>
            </a:extLst>
          </p:cNvPr>
          <p:cNvSpPr txBox="1"/>
          <p:nvPr/>
        </p:nvSpPr>
        <p:spPr>
          <a:xfrm>
            <a:off x="2810658" y="5772290"/>
            <a:ext cx="6570683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🤔 How are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models constructed?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2">
            <a:extLst>
              <a:ext uri="{FF2B5EF4-FFF2-40B4-BE49-F238E27FC236}">
                <a16:creationId xmlns:a16="http://schemas.microsoft.com/office/drawing/2014/main" id="{F1162094-65DE-473B-A08E-EB56BC3DB354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06825CB-020D-44C1-85B4-4E4B67BEA971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Influence Factors (IFs) and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5F03C2A6-EF3A-4B22-BB43-658952B408A2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F401FEA0-E9EC-4121-9C7F-FC33B5186BDD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Chevron 22">
            <a:extLst>
              <a:ext uri="{FF2B5EF4-FFF2-40B4-BE49-F238E27FC236}">
                <a16:creationId xmlns:a16="http://schemas.microsoft.com/office/drawing/2014/main" id="{7BE9D528-3AA4-454D-99D8-444EBB20C769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19" name="Arrow: Pentagon 20">
            <a:extLst>
              <a:ext uri="{FF2B5EF4-FFF2-40B4-BE49-F238E27FC236}">
                <a16:creationId xmlns:a16="http://schemas.microsoft.com/office/drawing/2014/main" id="{65F3B23D-E283-4C06-B121-5C44B3F76268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Pentagon 15">
            <a:extLst>
              <a:ext uri="{FF2B5EF4-FFF2-40B4-BE49-F238E27FC236}">
                <a16:creationId xmlns:a16="http://schemas.microsoft.com/office/drawing/2014/main" id="{53C661C6-95C9-4EFF-A69F-5701B4E36299}"/>
              </a:ext>
            </a:extLst>
          </p:cNvPr>
          <p:cNvSpPr/>
          <p:nvPr/>
        </p:nvSpPr>
        <p:spPr>
          <a:xfrm>
            <a:off x="180000" y="360000"/>
            <a:ext cx="151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Laptop with solid fill">
            <a:extLst>
              <a:ext uri="{FF2B5EF4-FFF2-40B4-BE49-F238E27FC236}">
                <a16:creationId xmlns:a16="http://schemas.microsoft.com/office/drawing/2014/main" id="{FFFA7CCF-711D-4E40-9292-0182DC8E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828" y="1548000"/>
            <a:ext cx="2232000" cy="2232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9C56E0B-588E-4651-AF05-7AB8D77E10E9}"/>
              </a:ext>
            </a:extLst>
          </p:cNvPr>
          <p:cNvSpPr txBox="1"/>
          <p:nvPr/>
        </p:nvSpPr>
        <p:spPr>
          <a:xfrm>
            <a:off x="138838" y="1191881"/>
            <a:ext cx="117935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Recognition of YouTube’s spinning icon in periodic screenshots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F25431-7F37-42D0-BB2E-77FE5E331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96" y="2138163"/>
            <a:ext cx="1302063" cy="827942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CF6AAB1F-E28F-9BB9-BCA9-A8C8F422D37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ADA730-EEB9-3F74-1E04-BCF8057292E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706FFF5-53CB-B464-E373-05FC1235EEE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0D32E3-2BF8-C3A4-1359-8B6F3DE3016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C0928F6-B92D-9993-8741-0735CC41571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1D30D98-6EBD-D7B8-A6B5-482CDAA6C8E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BFB3460-BC43-6592-2575-03C1778C438C}"/>
              </a:ext>
            </a:extLst>
          </p:cNvPr>
          <p:cNvSpPr txBox="1">
            <a:spLocks/>
          </p:cNvSpPr>
          <p:nvPr/>
        </p:nvSpPr>
        <p:spPr>
          <a:xfrm>
            <a:off x="1473922" y="14046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2F1B89C-CAE3-C4DD-8F47-08C6F11ADFAE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6E4D0BF-1CD3-259E-AE67-5C339E5AB4D5}"/>
              </a:ext>
            </a:extLst>
          </p:cNvPr>
          <p:cNvSpPr txBox="1">
            <a:spLocks/>
          </p:cNvSpPr>
          <p:nvPr/>
        </p:nvSpPr>
        <p:spPr>
          <a:xfrm>
            <a:off x="0" y="572419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Stall Detection by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YouStall’s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User Agent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04ECF5DC-8B66-3C13-15A6-2E6D58B35111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FFB36C55-9985-4155-AA55-1CBC7CB4115F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50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2" name="Graphic 41" descr="Laptop with solid fill">
            <a:extLst>
              <a:ext uri="{FF2B5EF4-FFF2-40B4-BE49-F238E27FC236}">
                <a16:creationId xmlns:a16="http://schemas.microsoft.com/office/drawing/2014/main" id="{F7D97FC9-CF07-420C-B8DE-81A377E4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1828" y="1548000"/>
            <a:ext cx="2232000" cy="2232000"/>
          </a:xfrm>
          <a:prstGeom prst="rect">
            <a:avLst/>
          </a:prstGeom>
        </p:spPr>
      </p:pic>
      <p:pic>
        <p:nvPicPr>
          <p:cNvPr id="43" name="Graphic 42" descr="Laptop with solid fill">
            <a:extLst>
              <a:ext uri="{FF2B5EF4-FFF2-40B4-BE49-F238E27FC236}">
                <a16:creationId xmlns:a16="http://schemas.microsoft.com/office/drawing/2014/main" id="{7ED612D8-2564-4E3E-9239-A74756E52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1828" y="1548000"/>
            <a:ext cx="2232000" cy="2232000"/>
          </a:xfrm>
          <a:prstGeom prst="rect">
            <a:avLst/>
          </a:prstGeom>
        </p:spPr>
      </p:pic>
      <p:pic>
        <p:nvPicPr>
          <p:cNvPr id="45" name="Graphic 44" descr="Laptop with solid fill">
            <a:extLst>
              <a:ext uri="{FF2B5EF4-FFF2-40B4-BE49-F238E27FC236}">
                <a16:creationId xmlns:a16="http://schemas.microsoft.com/office/drawing/2014/main" id="{C555743B-EF75-4E02-A200-A7B8C85B1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1828" y="1548000"/>
            <a:ext cx="2232000" cy="2232000"/>
          </a:xfrm>
          <a:prstGeom prst="rect">
            <a:avLst/>
          </a:prstGeom>
        </p:spPr>
      </p:pic>
      <p:pic>
        <p:nvPicPr>
          <p:cNvPr id="46" name="Graphic 45" descr="Laptop with solid fill">
            <a:extLst>
              <a:ext uri="{FF2B5EF4-FFF2-40B4-BE49-F238E27FC236}">
                <a16:creationId xmlns:a16="http://schemas.microsoft.com/office/drawing/2014/main" id="{CD6EC5E4-D873-47F9-9FE3-E1D3E81E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828" y="1548000"/>
            <a:ext cx="2232000" cy="2232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545F70F-2BDE-49A8-93E1-485D8F37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0" y="2138400"/>
            <a:ext cx="1302063" cy="8279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5E9E3B9-C02B-4B31-AFDB-D36D64C807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95" y="2138400"/>
            <a:ext cx="1302063" cy="8279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584D1E0-A585-4BA5-9F73-F51245AAC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00" y="2138400"/>
            <a:ext cx="1302063" cy="8279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828BE57-62C9-4B55-892A-8D44B1963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600" y="2138400"/>
            <a:ext cx="1302063" cy="8279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AD3ADEE-B926-4B94-9063-743129901F6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374" y="2212629"/>
            <a:ext cx="674513" cy="67901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B4B42E0-95EC-455F-957D-3B66CD088A5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369" y="2212629"/>
            <a:ext cx="674513" cy="6790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A312B41-EB0A-40C7-8C5B-B5D0C0DD8A4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359" y="2208495"/>
            <a:ext cx="674513" cy="67901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369190-DA15-4B91-8099-161CB0B0BE0E}"/>
              </a:ext>
            </a:extLst>
          </p:cNvPr>
          <p:cNvCxnSpPr>
            <a:cxnSpLocks/>
          </p:cNvCxnSpPr>
          <p:nvPr/>
        </p:nvCxnSpPr>
        <p:spPr>
          <a:xfrm flipH="1">
            <a:off x="313828" y="4680000"/>
            <a:ext cx="11520000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4DEA9BE-E470-4850-9E58-0B084DE74921}"/>
              </a:ext>
            </a:extLst>
          </p:cNvPr>
          <p:cNvSpPr txBox="1"/>
          <p:nvPr/>
        </p:nvSpPr>
        <p:spPr>
          <a:xfrm>
            <a:off x="3282443" y="3312000"/>
            <a:ext cx="75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BD3D87-BB03-4B53-B6EB-135264F27EF8}"/>
              </a:ext>
            </a:extLst>
          </p:cNvPr>
          <p:cNvSpPr txBox="1"/>
          <p:nvPr/>
        </p:nvSpPr>
        <p:spPr>
          <a:xfrm>
            <a:off x="5623200" y="3312000"/>
            <a:ext cx="75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FB86D6-610C-4C88-BF11-0630EC4ADD06}"/>
              </a:ext>
            </a:extLst>
          </p:cNvPr>
          <p:cNvSpPr txBox="1"/>
          <p:nvPr/>
        </p:nvSpPr>
        <p:spPr>
          <a:xfrm>
            <a:off x="7963200" y="3312000"/>
            <a:ext cx="75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stall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F17D47-E483-4F9C-81A7-E9C266573BF9}"/>
              </a:ext>
            </a:extLst>
          </p:cNvPr>
          <p:cNvSpPr txBox="1"/>
          <p:nvPr/>
        </p:nvSpPr>
        <p:spPr>
          <a:xfrm>
            <a:off x="11363184" y="4837968"/>
            <a:ext cx="79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656033E-02FF-4947-84B9-7487455991E5}"/>
              </a:ext>
            </a:extLst>
          </p:cNvPr>
          <p:cNvCxnSpPr>
            <a:cxnSpLocks/>
          </p:cNvCxnSpPr>
          <p:nvPr/>
        </p:nvCxnSpPr>
        <p:spPr>
          <a:xfrm flipH="1">
            <a:off x="369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A131E3D-8293-44C6-BA24-D642282B1530}"/>
              </a:ext>
            </a:extLst>
          </p:cNvPr>
          <p:cNvCxnSpPr>
            <a:cxnSpLocks/>
          </p:cNvCxnSpPr>
          <p:nvPr/>
        </p:nvCxnSpPr>
        <p:spPr>
          <a:xfrm flipH="1">
            <a:off x="603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2AE9C9-3F89-4A1E-9AC3-0BA6817CAF7F}"/>
              </a:ext>
            </a:extLst>
          </p:cNvPr>
          <p:cNvCxnSpPr>
            <a:cxnSpLocks/>
          </p:cNvCxnSpPr>
          <p:nvPr/>
        </p:nvCxnSpPr>
        <p:spPr>
          <a:xfrm flipH="1">
            <a:off x="1071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1B7B084-861B-4E65-AE37-DFE2DF37C097}"/>
              </a:ext>
            </a:extLst>
          </p:cNvPr>
          <p:cNvCxnSpPr>
            <a:cxnSpLocks/>
          </p:cNvCxnSpPr>
          <p:nvPr/>
        </p:nvCxnSpPr>
        <p:spPr>
          <a:xfrm flipH="1">
            <a:off x="837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D9B7CC9-C105-42C6-9CD0-5EB79B01EDA8}"/>
              </a:ext>
            </a:extLst>
          </p:cNvPr>
          <p:cNvCxnSpPr>
            <a:cxnSpLocks/>
          </p:cNvCxnSpPr>
          <p:nvPr/>
        </p:nvCxnSpPr>
        <p:spPr>
          <a:xfrm flipH="1">
            <a:off x="1350000" y="4536000"/>
            <a:ext cx="0" cy="28800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C93445-6DF9-41F6-8D19-B5E138C63718}"/>
              </a:ext>
            </a:extLst>
          </p:cNvPr>
          <p:cNvCxnSpPr>
            <a:cxnSpLocks/>
          </p:cNvCxnSpPr>
          <p:nvPr/>
        </p:nvCxnSpPr>
        <p:spPr>
          <a:xfrm>
            <a:off x="3690000" y="3744000"/>
            <a:ext cx="0" cy="720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82AFB5C-EEAC-4B01-89EA-0AD1305F469E}"/>
              </a:ext>
            </a:extLst>
          </p:cNvPr>
          <p:cNvCxnSpPr>
            <a:cxnSpLocks/>
          </p:cNvCxnSpPr>
          <p:nvPr/>
        </p:nvCxnSpPr>
        <p:spPr>
          <a:xfrm>
            <a:off x="6030000" y="3744000"/>
            <a:ext cx="0" cy="720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65F493-A180-4C84-9B6F-91DEB263FF1E}"/>
              </a:ext>
            </a:extLst>
          </p:cNvPr>
          <p:cNvCxnSpPr>
            <a:cxnSpLocks/>
          </p:cNvCxnSpPr>
          <p:nvPr/>
        </p:nvCxnSpPr>
        <p:spPr>
          <a:xfrm>
            <a:off x="8370000" y="3744000"/>
            <a:ext cx="0" cy="720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53DEB97-2490-4C7D-A257-1090E690F675}"/>
              </a:ext>
            </a:extLst>
          </p:cNvPr>
          <p:cNvSpPr txBox="1"/>
          <p:nvPr/>
        </p:nvSpPr>
        <p:spPr>
          <a:xfrm>
            <a:off x="122275" y="5021753"/>
            <a:ext cx="1179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🔄 Alternative: YouTube’s Stats for Nerds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C9C3BA-973B-4448-BD0A-62B76EEDA101}"/>
              </a:ext>
            </a:extLst>
          </p:cNvPr>
          <p:cNvSpPr txBox="1"/>
          <p:nvPr/>
        </p:nvSpPr>
        <p:spPr>
          <a:xfrm>
            <a:off x="122727" y="5974228"/>
            <a:ext cx="10296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code available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https://github.com/Leo-rojo/IQN_YouStall_Code_CloudNet_2024</a:t>
            </a:r>
            <a:endParaRPr lang="en-US" sz="1700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35BC894-C17D-4EC1-B1E8-0EA3F20602A5}"/>
              </a:ext>
            </a:extLst>
          </p:cNvPr>
          <p:cNvSpPr txBox="1"/>
          <p:nvPr/>
        </p:nvSpPr>
        <p:spPr>
          <a:xfrm>
            <a:off x="763491" y="3312000"/>
            <a:ext cx="118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stall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D52096-FB86-4335-B812-40502B0E23C4}"/>
              </a:ext>
            </a:extLst>
          </p:cNvPr>
          <p:cNvSpPr txBox="1"/>
          <p:nvPr/>
        </p:nvSpPr>
        <p:spPr>
          <a:xfrm>
            <a:off x="10123200" y="3312000"/>
            <a:ext cx="118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stall</a:t>
            </a:r>
          </a:p>
        </p:txBody>
      </p:sp>
      <p:sp>
        <p:nvSpPr>
          <p:cNvPr id="70" name="Arrow: Chevron 22">
            <a:extLst>
              <a:ext uri="{FF2B5EF4-FFF2-40B4-BE49-F238E27FC236}">
                <a16:creationId xmlns:a16="http://schemas.microsoft.com/office/drawing/2014/main" id="{5B712088-D885-874F-B6B5-2D100192B9F1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71" name="Arrow: Chevron 22">
            <a:extLst>
              <a:ext uri="{FF2B5EF4-FFF2-40B4-BE49-F238E27FC236}">
                <a16:creationId xmlns:a16="http://schemas.microsoft.com/office/drawing/2014/main" id="{6C897089-A4A4-7F48-8799-D2ACFCD0A7C4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72" name="Arrow: Pentagon 20">
            <a:extLst>
              <a:ext uri="{FF2B5EF4-FFF2-40B4-BE49-F238E27FC236}">
                <a16:creationId xmlns:a16="http://schemas.microsoft.com/office/drawing/2014/main" id="{ACE9697D-33CE-B745-A9D3-3FFD9714C9B1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73" name="Arrow: Chevron 21">
            <a:extLst>
              <a:ext uri="{FF2B5EF4-FFF2-40B4-BE49-F238E27FC236}">
                <a16:creationId xmlns:a16="http://schemas.microsoft.com/office/drawing/2014/main" id="{B57DF090-6CAF-1846-B074-A1903C276859}"/>
              </a:ext>
            </a:extLst>
          </p:cNvPr>
          <p:cNvSpPr/>
          <p:nvPr/>
        </p:nvSpPr>
        <p:spPr>
          <a:xfrm>
            <a:off x="5751200" y="36000"/>
            <a:ext cx="2268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74" name="Arrow: Chevron 16">
            <a:extLst>
              <a:ext uri="{FF2B5EF4-FFF2-40B4-BE49-F238E27FC236}">
                <a16:creationId xmlns:a16="http://schemas.microsoft.com/office/drawing/2014/main" id="{BE7E9E4B-483F-144C-8823-2819CCCBC0F3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75" name="Arrow: Chevron 18">
            <a:extLst>
              <a:ext uri="{FF2B5EF4-FFF2-40B4-BE49-F238E27FC236}">
                <a16:creationId xmlns:a16="http://schemas.microsoft.com/office/drawing/2014/main" id="{439BDDBB-CB90-8E47-A9AE-D868EC011CC4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76" name="Arrow: Pentagon 20">
            <a:extLst>
              <a:ext uri="{FF2B5EF4-FFF2-40B4-BE49-F238E27FC236}">
                <a16:creationId xmlns:a16="http://schemas.microsoft.com/office/drawing/2014/main" id="{F26E57CE-0187-834A-87A9-D2C0FEEEB078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Arrow: Pentagon 15">
            <a:extLst>
              <a:ext uri="{FF2B5EF4-FFF2-40B4-BE49-F238E27FC236}">
                <a16:creationId xmlns:a16="http://schemas.microsoft.com/office/drawing/2014/main" id="{62869A84-7F96-B549-8086-8A6E885F5694}"/>
              </a:ext>
            </a:extLst>
          </p:cNvPr>
          <p:cNvSpPr/>
          <p:nvPr/>
        </p:nvSpPr>
        <p:spPr>
          <a:xfrm>
            <a:off x="675200" y="360000"/>
            <a:ext cx="7343999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ooter Placeholder 42">
            <a:extLst>
              <a:ext uri="{FF2B5EF4-FFF2-40B4-BE49-F238E27FC236}">
                <a16:creationId xmlns:a16="http://schemas.microsoft.com/office/drawing/2014/main" id="{E1BAD666-9062-4C0F-A0BD-118BE91E7D3F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CB0A01F0-4D34-43DC-BEF2-ADAE654BC487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3117904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Arrow: Chevron 22">
            <a:extLst>
              <a:ext uri="{FF2B5EF4-FFF2-40B4-BE49-F238E27FC236}">
                <a16:creationId xmlns:a16="http://schemas.microsoft.com/office/drawing/2014/main" id="{7D8FAD02-0EEE-E848-8F24-2D56CB92BFDE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0" name="Arrow: Pentagon 20">
            <a:extLst>
              <a:ext uri="{FF2B5EF4-FFF2-40B4-BE49-F238E27FC236}">
                <a16:creationId xmlns:a16="http://schemas.microsoft.com/office/drawing/2014/main" id="{B17CF839-22C9-5145-8EBE-128E6A9297AA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1" name="Arrow: Chevron 21">
            <a:extLst>
              <a:ext uri="{FF2B5EF4-FFF2-40B4-BE49-F238E27FC236}">
                <a16:creationId xmlns:a16="http://schemas.microsoft.com/office/drawing/2014/main" id="{82626C5C-FF71-3546-9CA9-7F8B2469FF89}"/>
              </a:ext>
            </a:extLst>
          </p:cNvPr>
          <p:cNvSpPr/>
          <p:nvPr/>
        </p:nvSpPr>
        <p:spPr>
          <a:xfrm>
            <a:off x="8019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2" name="Arrow: Chevron 16">
            <a:extLst>
              <a:ext uri="{FF2B5EF4-FFF2-40B4-BE49-F238E27FC236}">
                <a16:creationId xmlns:a16="http://schemas.microsoft.com/office/drawing/2014/main" id="{845AE00F-A626-754C-B3F6-1287B0ADDC2D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3" name="Arrow: Chevron 18">
            <a:extLst>
              <a:ext uri="{FF2B5EF4-FFF2-40B4-BE49-F238E27FC236}">
                <a16:creationId xmlns:a16="http://schemas.microsoft.com/office/drawing/2014/main" id="{59339FB4-E366-5943-B175-7396B8EA6FD5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4" name="Arrow: Chevron 19">
            <a:extLst>
              <a:ext uri="{FF2B5EF4-FFF2-40B4-BE49-F238E27FC236}">
                <a16:creationId xmlns:a16="http://schemas.microsoft.com/office/drawing/2014/main" id="{E8A50B5E-AEA5-104E-AE3B-636E5B046AFB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5" name="Arrow: Pentagon 20">
            <a:extLst>
              <a:ext uri="{FF2B5EF4-FFF2-40B4-BE49-F238E27FC236}">
                <a16:creationId xmlns:a16="http://schemas.microsoft.com/office/drawing/2014/main" id="{D714E3F3-0DE0-CF4F-83F0-1E12DC220082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5E49866-0DE2-5442-96E0-E33491F70EED}"/>
              </a:ext>
            </a:extLst>
          </p:cNvPr>
          <p:cNvSpPr/>
          <p:nvPr/>
        </p:nvSpPr>
        <p:spPr>
          <a:xfrm>
            <a:off x="675199" y="360000"/>
            <a:ext cx="7635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E60E5367-4489-4842-B19D-FA38404863F4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70E5152-3EA5-D44A-8A44-5F0499422562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IQN effective in our prototype?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42">
            <a:extLst>
              <a:ext uri="{FF2B5EF4-FFF2-40B4-BE49-F238E27FC236}">
                <a16:creationId xmlns:a16="http://schemas.microsoft.com/office/drawing/2014/main" id="{85CFF463-9C95-4210-A623-08223C1AA8D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47205F6-59B6-4B03-A188-3F94E7075CC5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4039963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2743C296-F655-4C25-B81A-E28B8FD244CA}"/>
              </a:ext>
            </a:extLst>
          </p:cNvPr>
          <p:cNvSpPr/>
          <p:nvPr/>
        </p:nvSpPr>
        <p:spPr>
          <a:xfrm>
            <a:off x="2415408" y="1656000"/>
            <a:ext cx="2412000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938C0A-6708-4D34-A77E-0148C35EEF14}"/>
              </a:ext>
            </a:extLst>
          </p:cNvPr>
          <p:cNvSpPr/>
          <p:nvPr/>
        </p:nvSpPr>
        <p:spPr>
          <a:xfrm>
            <a:off x="7043716" y="1656000"/>
            <a:ext cx="2160000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raphic 71" descr="Laptop with solid fill">
            <a:extLst>
              <a:ext uri="{FF2B5EF4-FFF2-40B4-BE49-F238E27FC236}">
                <a16:creationId xmlns:a16="http://schemas.microsoft.com/office/drawing/2014/main" id="{5069B206-6707-47AE-A34A-C5C3E83AE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5552" y="469553"/>
            <a:ext cx="3524643" cy="412954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70378F5-DAD0-43CC-B621-918F3046E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2962" y="1126522"/>
            <a:ext cx="2238021" cy="2291293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Experimental Topology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356805" y="3645020"/>
            <a:ext cx="117935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End-user device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runs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YouStall’s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user agent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Amazon Elastic Compute Cloud (EC2) instance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emulates an ISP and hosts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YouStall’s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ISP agent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tunnels user traffic over OpenVPN before sending it over the public Internet</a:t>
            </a: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669645F-2302-4BE9-857E-926DA15C68B5}"/>
              </a:ext>
            </a:extLst>
          </p:cNvPr>
          <p:cNvSpPr txBox="1"/>
          <p:nvPr/>
        </p:nvSpPr>
        <p:spPr>
          <a:xfrm>
            <a:off x="4895375" y="3428086"/>
            <a:ext cx="234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EC2, Frankfurt</a:t>
            </a:r>
          </a:p>
        </p:txBody>
      </p:sp>
      <p:sp>
        <p:nvSpPr>
          <p:cNvPr id="57" name="Rounded Rectangle 33">
            <a:extLst>
              <a:ext uri="{FF2B5EF4-FFF2-40B4-BE49-F238E27FC236}">
                <a16:creationId xmlns:a16="http://schemas.microsoft.com/office/drawing/2014/main" id="{21679B7F-F365-46BC-8785-3BF95DCB3EC0}"/>
              </a:ext>
            </a:extLst>
          </p:cNvPr>
          <p:cNvSpPr/>
          <p:nvPr/>
        </p:nvSpPr>
        <p:spPr>
          <a:xfrm>
            <a:off x="2124000" y="1754891"/>
            <a:ext cx="7340400" cy="54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6848B6-151E-4219-95CC-0E95E30AD438}"/>
              </a:ext>
            </a:extLst>
          </p:cNvPr>
          <p:cNvSpPr txBox="1"/>
          <p:nvPr/>
        </p:nvSpPr>
        <p:spPr>
          <a:xfrm>
            <a:off x="7341802" y="2417343"/>
            <a:ext cx="15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OpenVPN</a:t>
            </a: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CFB174-CDE9-4994-A6EA-D824D8F546CA}"/>
              </a:ext>
            </a:extLst>
          </p:cNvPr>
          <p:cNvSpPr txBox="1"/>
          <p:nvPr/>
        </p:nvSpPr>
        <p:spPr>
          <a:xfrm>
            <a:off x="8767514" y="3703480"/>
            <a:ext cx="352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end-user device, Madrid</a:t>
            </a:r>
          </a:p>
        </p:txBody>
      </p:sp>
      <p:sp>
        <p:nvSpPr>
          <p:cNvPr id="64" name="Snip Diagonal Corner Rectangle 42">
            <a:extLst>
              <a:ext uri="{FF2B5EF4-FFF2-40B4-BE49-F238E27FC236}">
                <a16:creationId xmlns:a16="http://schemas.microsoft.com/office/drawing/2014/main" id="{363D0BFA-FF91-4FA8-99B1-5E36B3E333E2}"/>
              </a:ext>
            </a:extLst>
          </p:cNvPr>
          <p:cNvSpPr/>
          <p:nvPr/>
        </p:nvSpPr>
        <p:spPr>
          <a:xfrm>
            <a:off x="9478013" y="1633326"/>
            <a:ext cx="1598793" cy="805347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Snip Diagonal Corner Rectangle 42">
            <a:extLst>
              <a:ext uri="{FF2B5EF4-FFF2-40B4-BE49-F238E27FC236}">
                <a16:creationId xmlns:a16="http://schemas.microsoft.com/office/drawing/2014/main" id="{A4FF03CC-B453-4A4B-A5C5-E81CDD21769F}"/>
              </a:ext>
            </a:extLst>
          </p:cNvPr>
          <p:cNvSpPr/>
          <p:nvPr/>
        </p:nvSpPr>
        <p:spPr>
          <a:xfrm>
            <a:off x="9496437" y="2557086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D0AD48-0957-4327-8B8B-EB8D420BB32A}"/>
              </a:ext>
            </a:extLst>
          </p:cNvPr>
          <p:cNvCxnSpPr>
            <a:cxnSpLocks/>
          </p:cNvCxnSpPr>
          <p:nvPr/>
        </p:nvCxnSpPr>
        <p:spPr>
          <a:xfrm>
            <a:off x="11098800" y="2236425"/>
            <a:ext cx="3348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29E4342-8004-4E8A-825E-C370A7023DEA}"/>
              </a:ext>
            </a:extLst>
          </p:cNvPr>
          <p:cNvCxnSpPr>
            <a:cxnSpLocks/>
          </p:cNvCxnSpPr>
          <p:nvPr/>
        </p:nvCxnSpPr>
        <p:spPr>
          <a:xfrm>
            <a:off x="11098800" y="2809202"/>
            <a:ext cx="298800" cy="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A130E9-E1F6-4D34-AF14-88C0EB41DAEE}"/>
              </a:ext>
            </a:extLst>
          </p:cNvPr>
          <p:cNvCxnSpPr>
            <a:cxnSpLocks/>
          </p:cNvCxnSpPr>
          <p:nvPr/>
        </p:nvCxnSpPr>
        <p:spPr>
          <a:xfrm>
            <a:off x="11397600" y="2236425"/>
            <a:ext cx="0" cy="612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84F91D5-7F40-437C-BE0B-3E2BEB35B659}"/>
              </a:ext>
            </a:extLst>
          </p:cNvPr>
          <p:cNvSpPr txBox="1"/>
          <p:nvPr/>
        </p:nvSpPr>
        <p:spPr>
          <a:xfrm>
            <a:off x="9203699" y="2542425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user agent</a:t>
            </a:r>
          </a:p>
        </p:txBody>
      </p:sp>
      <p:sp>
        <p:nvSpPr>
          <p:cNvPr id="73" name="Snip Diagonal Corner Rectangle 40">
            <a:extLst>
              <a:ext uri="{FF2B5EF4-FFF2-40B4-BE49-F238E27FC236}">
                <a16:creationId xmlns:a16="http://schemas.microsoft.com/office/drawing/2014/main" id="{75461850-3330-4B28-B616-423A2BB8BB32}"/>
              </a:ext>
            </a:extLst>
          </p:cNvPr>
          <p:cNvSpPr/>
          <p:nvPr/>
        </p:nvSpPr>
        <p:spPr>
          <a:xfrm>
            <a:off x="420661" y="1634672"/>
            <a:ext cx="1684800" cy="8064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L-Shape 73">
            <a:extLst>
              <a:ext uri="{FF2B5EF4-FFF2-40B4-BE49-F238E27FC236}">
                <a16:creationId xmlns:a16="http://schemas.microsoft.com/office/drawing/2014/main" id="{71346EC5-8740-4C30-AF86-DE0A21B9A2FA}"/>
              </a:ext>
            </a:extLst>
          </p:cNvPr>
          <p:cNvSpPr/>
          <p:nvPr/>
        </p:nvSpPr>
        <p:spPr>
          <a:xfrm rot="10800000">
            <a:off x="162329" y="1438116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13D00D-C4EB-457D-850C-B2A2B5820916}"/>
              </a:ext>
            </a:extLst>
          </p:cNvPr>
          <p:cNvSpPr txBox="1"/>
          <p:nvPr/>
        </p:nvSpPr>
        <p:spPr>
          <a:xfrm>
            <a:off x="222073" y="1634033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YouTube server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0BC54-9D0C-430F-A82C-B86FE7EFEE6F}"/>
              </a:ext>
            </a:extLst>
          </p:cNvPr>
          <p:cNvSpPr txBox="1"/>
          <p:nvPr/>
        </p:nvSpPr>
        <p:spPr>
          <a:xfrm>
            <a:off x="379973" y="2636924"/>
            <a:ext cx="179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3E0803-FF79-4B64-A495-DB6B1A7E02D7}"/>
              </a:ext>
            </a:extLst>
          </p:cNvPr>
          <p:cNvSpPr txBox="1"/>
          <p:nvPr/>
        </p:nvSpPr>
        <p:spPr>
          <a:xfrm>
            <a:off x="9201789" y="1619762"/>
            <a:ext cx="208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YouTube client</a:t>
            </a:r>
          </a:p>
        </p:txBody>
      </p:sp>
      <p:sp>
        <p:nvSpPr>
          <p:cNvPr id="78" name="Snip Diagonal Corner Rectangle 42">
            <a:extLst>
              <a:ext uri="{FF2B5EF4-FFF2-40B4-BE49-F238E27FC236}">
                <a16:creationId xmlns:a16="http://schemas.microsoft.com/office/drawing/2014/main" id="{FF5FC19A-6394-4D29-82E5-1C86D9FCFF2F}"/>
              </a:ext>
            </a:extLst>
          </p:cNvPr>
          <p:cNvSpPr/>
          <p:nvPr/>
        </p:nvSpPr>
        <p:spPr>
          <a:xfrm>
            <a:off x="5199292" y="2559010"/>
            <a:ext cx="1584000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0F001F-8FB0-42DE-8CBC-204DC8EEC668}"/>
              </a:ext>
            </a:extLst>
          </p:cNvPr>
          <p:cNvSpPr txBox="1"/>
          <p:nvPr/>
        </p:nvSpPr>
        <p:spPr>
          <a:xfrm>
            <a:off x="4986368" y="2523010"/>
            <a:ext cx="188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ISP agent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55501F-0E96-4F0F-B5AF-045022902BCC}"/>
              </a:ext>
            </a:extLst>
          </p:cNvPr>
          <p:cNvCxnSpPr>
            <a:cxnSpLocks/>
          </p:cNvCxnSpPr>
          <p:nvPr/>
        </p:nvCxnSpPr>
        <p:spPr>
          <a:xfrm>
            <a:off x="6987600" y="2152882"/>
            <a:ext cx="24948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20922E2-EA26-4B91-B856-E28CB9D9FBAA}"/>
              </a:ext>
            </a:extLst>
          </p:cNvPr>
          <p:cNvCxnSpPr>
            <a:cxnSpLocks/>
          </p:cNvCxnSpPr>
          <p:nvPr/>
        </p:nvCxnSpPr>
        <p:spPr>
          <a:xfrm>
            <a:off x="2124000" y="2157663"/>
            <a:ext cx="5004000" cy="0"/>
          </a:xfrm>
          <a:prstGeom prst="line">
            <a:avLst/>
          </a:prstGeom>
          <a:ln w="76200">
            <a:solidFill>
              <a:srgbClr val="00FDFF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7B27EF-63F5-4D54-BED9-14EEEE8CA833}"/>
              </a:ext>
            </a:extLst>
          </p:cNvPr>
          <p:cNvGrpSpPr/>
          <p:nvPr/>
        </p:nvGrpSpPr>
        <p:grpSpPr>
          <a:xfrm>
            <a:off x="5852641" y="2083859"/>
            <a:ext cx="792000" cy="144000"/>
            <a:chOff x="3663835" y="3283373"/>
            <a:chExt cx="792000" cy="1440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7205CAD-189F-4F24-806D-DE1DC0DB961C}"/>
                </a:ext>
              </a:extLst>
            </p:cNvPr>
            <p:cNvSpPr/>
            <p:nvPr/>
          </p:nvSpPr>
          <p:spPr>
            <a:xfrm rot="16200000">
              <a:off x="3663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6FF6263-BCC4-42D2-8957-FE9A2F060FCC}"/>
                </a:ext>
              </a:extLst>
            </p:cNvPr>
            <p:cNvSpPr/>
            <p:nvPr/>
          </p:nvSpPr>
          <p:spPr>
            <a:xfrm rot="16200000">
              <a:off x="3879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C6335DF-9FE9-46AA-A82B-463F7AB633CF}"/>
                </a:ext>
              </a:extLst>
            </p:cNvPr>
            <p:cNvSpPr/>
            <p:nvPr/>
          </p:nvSpPr>
          <p:spPr>
            <a:xfrm rot="16200000">
              <a:off x="4095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30FAE73-0A5A-481D-B774-B21395DCFC3D}"/>
                </a:ext>
              </a:extLst>
            </p:cNvPr>
            <p:cNvSpPr/>
            <p:nvPr/>
          </p:nvSpPr>
          <p:spPr>
            <a:xfrm rot="16200000">
              <a:off x="4311835" y="3283373"/>
              <a:ext cx="144000" cy="1440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507345E-6FA0-43A6-9C2B-E284C499A4A8}"/>
              </a:ext>
            </a:extLst>
          </p:cNvPr>
          <p:cNvCxnSpPr>
            <a:cxnSpLocks/>
          </p:cNvCxnSpPr>
          <p:nvPr/>
        </p:nvCxnSpPr>
        <p:spPr>
          <a:xfrm>
            <a:off x="2123999" y="1917473"/>
            <a:ext cx="5004000" cy="0"/>
          </a:xfrm>
          <a:prstGeom prst="line">
            <a:avLst/>
          </a:prstGeom>
          <a:ln w="76200">
            <a:solidFill>
              <a:srgbClr val="00FDFF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0A03BC7-7AAA-46C0-90FC-D9F1C3EF3023}"/>
              </a:ext>
            </a:extLst>
          </p:cNvPr>
          <p:cNvCxnSpPr>
            <a:cxnSpLocks/>
          </p:cNvCxnSpPr>
          <p:nvPr/>
        </p:nvCxnSpPr>
        <p:spPr>
          <a:xfrm>
            <a:off x="6958800" y="1916377"/>
            <a:ext cx="2520000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D3F06B0-BBB3-491A-968E-5E28BA39AB6C}"/>
              </a:ext>
            </a:extLst>
          </p:cNvPr>
          <p:cNvGrpSpPr/>
          <p:nvPr/>
        </p:nvGrpSpPr>
        <p:grpSpPr>
          <a:xfrm>
            <a:off x="7634921" y="1834626"/>
            <a:ext cx="792000" cy="144000"/>
            <a:chOff x="7200000" y="1800000"/>
            <a:chExt cx="792000" cy="144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0E958A9-7A9E-4CA3-9A36-8E90282C2DB1}"/>
                </a:ext>
              </a:extLst>
            </p:cNvPr>
            <p:cNvSpPr/>
            <p:nvPr/>
          </p:nvSpPr>
          <p:spPr>
            <a:xfrm rot="16200000">
              <a:off x="7200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906D5BB-0555-42C0-8D89-11B9261877D6}"/>
                </a:ext>
              </a:extLst>
            </p:cNvPr>
            <p:cNvSpPr/>
            <p:nvPr/>
          </p:nvSpPr>
          <p:spPr>
            <a:xfrm rot="16200000">
              <a:off x="7416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2A11EF4-1847-4A02-A3E4-E1F25009FADF}"/>
                </a:ext>
              </a:extLst>
            </p:cNvPr>
            <p:cNvSpPr/>
            <p:nvPr/>
          </p:nvSpPr>
          <p:spPr>
            <a:xfrm rot="16200000">
              <a:off x="7632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5D93D3B-AB2D-4293-98D0-FC90A0F0D9F4}"/>
                </a:ext>
              </a:extLst>
            </p:cNvPr>
            <p:cNvSpPr/>
            <p:nvPr/>
          </p:nvSpPr>
          <p:spPr>
            <a:xfrm rot="16200000">
              <a:off x="7848000" y="1800000"/>
              <a:ext cx="144000" cy="144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0030F26D-5B9B-4950-AF7D-D5E415796E7A}"/>
              </a:ext>
            </a:extLst>
          </p:cNvPr>
          <p:cNvSpPr txBox="1"/>
          <p:nvPr/>
        </p:nvSpPr>
        <p:spPr>
          <a:xfrm>
            <a:off x="3062762" y="2389923"/>
            <a:ext cx="131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062F99E-E40E-40E4-8CF2-41AF72F59B2A}"/>
              </a:ext>
            </a:extLst>
          </p:cNvPr>
          <p:cNvCxnSpPr>
            <a:cxnSpLocks/>
          </p:cNvCxnSpPr>
          <p:nvPr/>
        </p:nvCxnSpPr>
        <p:spPr>
          <a:xfrm>
            <a:off x="6253595" y="2242800"/>
            <a:ext cx="0" cy="324000"/>
          </a:xfrm>
          <a:prstGeom prst="line">
            <a:avLst/>
          </a:prstGeom>
          <a:ln w="76200">
            <a:solidFill>
              <a:srgbClr val="7030A0"/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rrow: Chevron 22">
            <a:extLst>
              <a:ext uri="{FF2B5EF4-FFF2-40B4-BE49-F238E27FC236}">
                <a16:creationId xmlns:a16="http://schemas.microsoft.com/office/drawing/2014/main" id="{44DB654B-AED5-BB4D-B860-3C8B34F2A0B3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8" name="Arrow: Pentagon 20">
            <a:extLst>
              <a:ext uri="{FF2B5EF4-FFF2-40B4-BE49-F238E27FC236}">
                <a16:creationId xmlns:a16="http://schemas.microsoft.com/office/drawing/2014/main" id="{58498E01-9B9A-8946-AA39-706209FB4DE3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9" name="Arrow: Chevron 21">
            <a:extLst>
              <a:ext uri="{FF2B5EF4-FFF2-40B4-BE49-F238E27FC236}">
                <a16:creationId xmlns:a16="http://schemas.microsoft.com/office/drawing/2014/main" id="{B162EA23-F04D-494D-977B-BDA228B7468B}"/>
              </a:ext>
            </a:extLst>
          </p:cNvPr>
          <p:cNvSpPr/>
          <p:nvPr/>
        </p:nvSpPr>
        <p:spPr>
          <a:xfrm>
            <a:off x="8019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00" name="Arrow: Chevron 16">
            <a:extLst>
              <a:ext uri="{FF2B5EF4-FFF2-40B4-BE49-F238E27FC236}">
                <a16:creationId xmlns:a16="http://schemas.microsoft.com/office/drawing/2014/main" id="{AD109589-AAF5-604D-97AD-8C384706F931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01" name="Arrow: Chevron 18">
            <a:extLst>
              <a:ext uri="{FF2B5EF4-FFF2-40B4-BE49-F238E27FC236}">
                <a16:creationId xmlns:a16="http://schemas.microsoft.com/office/drawing/2014/main" id="{88FD58ED-A464-994E-B946-B9F76E52D1D2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02" name="Arrow: Chevron 19">
            <a:extLst>
              <a:ext uri="{FF2B5EF4-FFF2-40B4-BE49-F238E27FC236}">
                <a16:creationId xmlns:a16="http://schemas.microsoft.com/office/drawing/2014/main" id="{E519B2B2-862B-AE4A-B9DA-83785D6027A9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03" name="Arrow: Pentagon 20">
            <a:extLst>
              <a:ext uri="{FF2B5EF4-FFF2-40B4-BE49-F238E27FC236}">
                <a16:creationId xmlns:a16="http://schemas.microsoft.com/office/drawing/2014/main" id="{11BB5CF1-D5D1-2442-BA6D-55F756FD48FE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Arrow: Pentagon 15">
            <a:extLst>
              <a:ext uri="{FF2B5EF4-FFF2-40B4-BE49-F238E27FC236}">
                <a16:creationId xmlns:a16="http://schemas.microsoft.com/office/drawing/2014/main" id="{62DEB5AD-94EB-CF43-B82E-AE8AB37224BD}"/>
              </a:ext>
            </a:extLst>
          </p:cNvPr>
          <p:cNvSpPr/>
          <p:nvPr/>
        </p:nvSpPr>
        <p:spPr>
          <a:xfrm>
            <a:off x="675199" y="360000"/>
            <a:ext cx="7930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ooter Placeholder 42">
            <a:extLst>
              <a:ext uri="{FF2B5EF4-FFF2-40B4-BE49-F238E27FC236}">
                <a16:creationId xmlns:a16="http://schemas.microsoft.com/office/drawing/2014/main" id="{209A03EC-75C5-4BE8-8237-C4DCD69A6665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itle 2">
            <a:extLst>
              <a:ext uri="{FF2B5EF4-FFF2-40B4-BE49-F238E27FC236}">
                <a16:creationId xmlns:a16="http://schemas.microsoft.com/office/drawing/2014/main" id="{1EAB0B85-57BC-4CB8-B605-148CCD2C33BB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5925101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72244" y="324000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Experimental Settings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249008" y="1115877"/>
            <a:ext cx="1179357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YouTube Live videos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three genres: news, music, and sports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played automatically in Google Chrome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Stalls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100 per genre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traffic limited to 1 Mbps using </a:t>
            </a:r>
            <a:r>
              <a:rPr lang="en-US" sz="2400" dirty="0" err="1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tcconfig</a:t>
            </a:r>
            <a:endParaRPr lang="en-US" sz="2400" dirty="0">
              <a:effectLst>
                <a:outerShdw blurRad="50800" dist="50800" dir="5400000" algn="ctr" rotWithShape="0">
                  <a:schemeClr val="bg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resolution fixed at 720p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ground truth: tracking via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-spinner tag in Selenium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timelines synchronized with screenshot timelines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Memory and processing overhead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measured using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psutil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53</a:t>
            </a:fld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3E46E4-9D63-E84E-9071-74ED2D3E6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318" y="1975835"/>
            <a:ext cx="894724" cy="894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C3CB5EF-8685-8C48-80B8-52149638B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81" y="825052"/>
            <a:ext cx="1099168" cy="109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1C68C-4A0E-F84A-86B5-6C604069C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421" y="4273447"/>
            <a:ext cx="783288" cy="81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50D54-DBF2-B546-AF0D-DC5858B77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765" y="3421426"/>
            <a:ext cx="1031830" cy="58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A2031-5948-0A4A-A643-42CD452DF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6765" y="5276271"/>
            <a:ext cx="1063223" cy="1063223"/>
          </a:xfrm>
          <a:prstGeom prst="rect">
            <a:avLst/>
          </a:prstGeom>
        </p:spPr>
      </p:pic>
      <p:sp>
        <p:nvSpPr>
          <p:cNvPr id="39" name="Arrow: Chevron 22">
            <a:extLst>
              <a:ext uri="{FF2B5EF4-FFF2-40B4-BE49-F238E27FC236}">
                <a16:creationId xmlns:a16="http://schemas.microsoft.com/office/drawing/2014/main" id="{DE696BBB-13F4-F141-9A39-2DA3E155B58C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0" name="Arrow: Pentagon 20">
            <a:extLst>
              <a:ext uri="{FF2B5EF4-FFF2-40B4-BE49-F238E27FC236}">
                <a16:creationId xmlns:a16="http://schemas.microsoft.com/office/drawing/2014/main" id="{CF57C263-8793-EE4B-A396-DBAB0123FC6B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1" name="Arrow: Chevron 21">
            <a:extLst>
              <a:ext uri="{FF2B5EF4-FFF2-40B4-BE49-F238E27FC236}">
                <a16:creationId xmlns:a16="http://schemas.microsoft.com/office/drawing/2014/main" id="{7A987B96-526D-4841-A841-C3F67832B19A}"/>
              </a:ext>
            </a:extLst>
          </p:cNvPr>
          <p:cNvSpPr/>
          <p:nvPr/>
        </p:nvSpPr>
        <p:spPr>
          <a:xfrm>
            <a:off x="8019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46" name="Arrow: Chevron 16">
            <a:extLst>
              <a:ext uri="{FF2B5EF4-FFF2-40B4-BE49-F238E27FC236}">
                <a16:creationId xmlns:a16="http://schemas.microsoft.com/office/drawing/2014/main" id="{96FD391A-49A4-1345-9A0B-355C33EC893F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7" name="Arrow: Chevron 18">
            <a:extLst>
              <a:ext uri="{FF2B5EF4-FFF2-40B4-BE49-F238E27FC236}">
                <a16:creationId xmlns:a16="http://schemas.microsoft.com/office/drawing/2014/main" id="{9898985E-B8F1-C843-AA8A-BB40E6F2A571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8" name="Arrow: Chevron 19">
            <a:extLst>
              <a:ext uri="{FF2B5EF4-FFF2-40B4-BE49-F238E27FC236}">
                <a16:creationId xmlns:a16="http://schemas.microsoft.com/office/drawing/2014/main" id="{E8B01F8E-AD12-7349-A1AD-B44A9AA12852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9" name="Arrow: Pentagon 20">
            <a:extLst>
              <a:ext uri="{FF2B5EF4-FFF2-40B4-BE49-F238E27FC236}">
                <a16:creationId xmlns:a16="http://schemas.microsoft.com/office/drawing/2014/main" id="{8264BFE6-6798-B44F-910F-E186C5E3F5FF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rrow: Pentagon 15">
            <a:extLst>
              <a:ext uri="{FF2B5EF4-FFF2-40B4-BE49-F238E27FC236}">
                <a16:creationId xmlns:a16="http://schemas.microsoft.com/office/drawing/2014/main" id="{35A2D6DF-FB5A-3541-B9FB-EA74CAA6B1AE}"/>
              </a:ext>
            </a:extLst>
          </p:cNvPr>
          <p:cNvSpPr/>
          <p:nvPr/>
        </p:nvSpPr>
        <p:spPr>
          <a:xfrm>
            <a:off x="675199" y="360000"/>
            <a:ext cx="8226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oter Placeholder 42">
            <a:extLst>
              <a:ext uri="{FF2B5EF4-FFF2-40B4-BE49-F238E27FC236}">
                <a16:creationId xmlns:a16="http://schemas.microsoft.com/office/drawing/2014/main" id="{70D99738-6F4C-4D6B-96FC-BB0B3EAE34AD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901D5C33-5714-4839-A5FD-EE4AD95B83EC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397763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0A40-EF57-92DD-7E8D-C90CC66C2691}"/>
              </a:ext>
            </a:extLst>
          </p:cNvPr>
          <p:cNvSpPr txBox="1"/>
          <p:nvPr/>
        </p:nvSpPr>
        <p:spPr>
          <a:xfrm>
            <a:off x="547007" y="5653094"/>
            <a:ext cx="11071299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IQN enables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accurately detect actual stalls at the ISP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808A2-3574-3713-3D3C-12DA05C737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711AC2A-8E34-C26C-99CB-45509F962BE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E6056-9AB3-201F-E43E-CA7ACCC4587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BF48C-7215-0BFF-FC9B-96FDDFBEFBE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D1F20BE-F29A-BF39-1297-DEF0360C783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3F00FF4-9B9C-5EC8-DDF1-A19F582006B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9F96235-2C7D-858D-7D27-35C731A360E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035796A-87D6-6E8F-87BA-D045B5F1B4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38C0D39-48D2-AC7E-9281-BB4FA33D2C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60313FD-1C55-0EB4-BF19-AE15321F296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9F224E3F-3237-6FAF-07BF-338B080AA05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BAE99A6-999D-3665-4D4F-998EBB3CF7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235CACC-D6B4-F5BA-BF8B-3D6D8AE3612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2823E12-3C5C-DD1B-B017-96C028EFAD3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C0F81A0-C318-C1D2-F679-F0BBBD2C4E4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2E8044F-C6D5-3827-6008-F3FCD6D316B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C32D5308-03F7-383B-3A5B-FD642BE70F9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08A45908-C7F1-944E-C901-73DD6CF528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0F57D8D0-E029-1165-BE30-158BFB25B7F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1BB2AC7C-EC88-F6D5-7943-04A6B2683FC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3" name="Picture 52" descr="A diagram of a stall&#10;&#10;Description automatically generated with medium confidence">
            <a:extLst>
              <a:ext uri="{FF2B5EF4-FFF2-40B4-BE49-F238E27FC236}">
                <a16:creationId xmlns:a16="http://schemas.microsoft.com/office/drawing/2014/main" id="{CD615C1E-1233-490D-B38C-32DFB486C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25" y="1408091"/>
            <a:ext cx="6351810" cy="3783923"/>
          </a:xfrm>
          <a:prstGeom prst="rect">
            <a:avLst/>
          </a:prstGeom>
        </p:spPr>
      </p:pic>
      <p:sp>
        <p:nvSpPr>
          <p:cNvPr id="54" name="Title 2">
            <a:extLst>
              <a:ext uri="{FF2B5EF4-FFF2-40B4-BE49-F238E27FC236}">
                <a16:creationId xmlns:a16="http://schemas.microsoft.com/office/drawing/2014/main" id="{B5CA0260-EB81-4FB6-998A-0BE99E580756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Operational Example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07A007-8A03-4134-BC43-53B6521AD916}"/>
              </a:ext>
            </a:extLst>
          </p:cNvPr>
          <p:cNvSpPr txBox="1"/>
          <p:nvPr/>
        </p:nvSpPr>
        <p:spPr>
          <a:xfrm>
            <a:off x="8613144" y="1432583"/>
            <a:ext cx="33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end-user device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84617C-7F6C-40F2-B808-42EB051E0BC2}"/>
              </a:ext>
            </a:extLst>
          </p:cNvPr>
          <p:cNvSpPr txBox="1"/>
          <p:nvPr/>
        </p:nvSpPr>
        <p:spPr>
          <a:xfrm>
            <a:off x="8613148" y="2881535"/>
            <a:ext cx="156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ISP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40ABA221-8544-4C02-868D-7DF05C85473F}"/>
              </a:ext>
            </a:extLst>
          </p:cNvPr>
          <p:cNvSpPr/>
          <p:nvPr/>
        </p:nvSpPr>
        <p:spPr>
          <a:xfrm rot="10800000">
            <a:off x="8306184" y="1452128"/>
            <a:ext cx="216000" cy="468000"/>
          </a:xfrm>
          <a:prstGeom prst="leftBracket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AB53B77D-3AF0-412B-A2A9-6CA70E474633}"/>
              </a:ext>
            </a:extLst>
          </p:cNvPr>
          <p:cNvSpPr/>
          <p:nvPr/>
        </p:nvSpPr>
        <p:spPr>
          <a:xfrm rot="10800000">
            <a:off x="8306184" y="2028128"/>
            <a:ext cx="216000" cy="2232000"/>
          </a:xfrm>
          <a:prstGeom prst="leftBracke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0EF90A76-40B7-4DA3-870A-EECE75AD0E15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54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995FE2-3990-D44F-AAD9-D7CF7F239AFF}"/>
              </a:ext>
            </a:extLst>
          </p:cNvPr>
          <p:cNvSpPr txBox="1"/>
          <p:nvPr/>
        </p:nvSpPr>
        <p:spPr>
          <a:xfrm rot="16200000">
            <a:off x="151287" y="2228349"/>
            <a:ext cx="153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candidate  packet number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88122C9-BA4B-2B48-A5AB-BC503161AB39}"/>
              </a:ext>
            </a:extLst>
          </p:cNvPr>
          <p:cNvCxnSpPr>
            <a:cxnSpLocks/>
          </p:cNvCxnSpPr>
          <p:nvPr/>
        </p:nvCxnSpPr>
        <p:spPr>
          <a:xfrm flipV="1">
            <a:off x="1606319" y="2061675"/>
            <a:ext cx="0" cy="1598400"/>
          </a:xfrm>
          <a:prstGeom prst="straightConnector1">
            <a:avLst/>
          </a:prstGeom>
          <a:ln w="28575">
            <a:headEnd type="none" w="lg" len="lg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rrow: Chevron 22">
            <a:extLst>
              <a:ext uri="{FF2B5EF4-FFF2-40B4-BE49-F238E27FC236}">
                <a16:creationId xmlns:a16="http://schemas.microsoft.com/office/drawing/2014/main" id="{C32EE803-ACF5-1E40-ADD3-51F01A08333C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2" name="Arrow: Pentagon 20">
            <a:extLst>
              <a:ext uri="{FF2B5EF4-FFF2-40B4-BE49-F238E27FC236}">
                <a16:creationId xmlns:a16="http://schemas.microsoft.com/office/drawing/2014/main" id="{362C646C-994C-1843-97B5-EFF51FDC7B1D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9" name="Arrow: Chevron 21">
            <a:extLst>
              <a:ext uri="{FF2B5EF4-FFF2-40B4-BE49-F238E27FC236}">
                <a16:creationId xmlns:a16="http://schemas.microsoft.com/office/drawing/2014/main" id="{4205F2F9-308B-5C42-8270-3C2C936D2420}"/>
              </a:ext>
            </a:extLst>
          </p:cNvPr>
          <p:cNvSpPr/>
          <p:nvPr/>
        </p:nvSpPr>
        <p:spPr>
          <a:xfrm>
            <a:off x="8019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60" name="Arrow: Chevron 16">
            <a:extLst>
              <a:ext uri="{FF2B5EF4-FFF2-40B4-BE49-F238E27FC236}">
                <a16:creationId xmlns:a16="http://schemas.microsoft.com/office/drawing/2014/main" id="{BAA85980-A5CD-1D47-833F-52D96F942230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61" name="Arrow: Chevron 18">
            <a:extLst>
              <a:ext uri="{FF2B5EF4-FFF2-40B4-BE49-F238E27FC236}">
                <a16:creationId xmlns:a16="http://schemas.microsoft.com/office/drawing/2014/main" id="{68AAEB6B-5B30-6B42-8B4D-DD8C2148E836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62" name="Arrow: Chevron 19">
            <a:extLst>
              <a:ext uri="{FF2B5EF4-FFF2-40B4-BE49-F238E27FC236}">
                <a16:creationId xmlns:a16="http://schemas.microsoft.com/office/drawing/2014/main" id="{F33A0829-B60D-5745-A74A-90C4B38F5EB7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3" name="Arrow: Pentagon 20">
            <a:extLst>
              <a:ext uri="{FF2B5EF4-FFF2-40B4-BE49-F238E27FC236}">
                <a16:creationId xmlns:a16="http://schemas.microsoft.com/office/drawing/2014/main" id="{FA5E742E-DCC5-3642-8981-167E2592A3A0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rrow: Pentagon 15">
            <a:extLst>
              <a:ext uri="{FF2B5EF4-FFF2-40B4-BE49-F238E27FC236}">
                <a16:creationId xmlns:a16="http://schemas.microsoft.com/office/drawing/2014/main" id="{EF7BE8FA-1249-B042-80EA-F2F9B0917BE8}"/>
              </a:ext>
            </a:extLst>
          </p:cNvPr>
          <p:cNvSpPr/>
          <p:nvPr/>
        </p:nvSpPr>
        <p:spPr>
          <a:xfrm>
            <a:off x="675199" y="360000"/>
            <a:ext cx="8517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oter Placeholder 42">
            <a:extLst>
              <a:ext uri="{FF2B5EF4-FFF2-40B4-BE49-F238E27FC236}">
                <a16:creationId xmlns:a16="http://schemas.microsoft.com/office/drawing/2014/main" id="{841C07D4-8AD4-4CB7-B3D7-3E5C752C8AE4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E6364B0B-CB37-47BD-BD19-498157234112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9255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0A40-EF57-92DD-7E8D-C90CC66C2691}"/>
              </a:ext>
            </a:extLst>
          </p:cNvPr>
          <p:cNvSpPr txBox="1"/>
          <p:nvPr/>
        </p:nvSpPr>
        <p:spPr>
          <a:xfrm>
            <a:off x="1413199" y="5596162"/>
            <a:ext cx="906448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accurately infers stall-duration distributions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808A2-3574-3713-3D3C-12DA05C737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711AC2A-8E34-C26C-99CB-45509F962BE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E6056-9AB3-201F-E43E-CA7ACCC4587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BF48C-7215-0BFF-FC9B-96FDDFBEFBE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D1F20BE-F29A-BF39-1297-DEF0360C783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3F00FF4-9B9C-5EC8-DDF1-A19F582006B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9F96235-2C7D-858D-7D27-35C731A360E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035796A-87D6-6E8F-87BA-D045B5F1B4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38C0D39-48D2-AC7E-9281-BB4FA33D2C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60313FD-1C55-0EB4-BF19-AE15321F296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9F224E3F-3237-6FAF-07BF-338B080AA05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BAE99A6-999D-3665-4D4F-998EBB3CF7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235CACC-D6B4-F5BA-BF8B-3D6D8AE3612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2823E12-3C5C-DD1B-B017-96C028EFAD3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C0F81A0-C318-C1D2-F679-F0BBBD2C4E4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2E8044F-C6D5-3827-6008-F3FCD6D316B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C32D5308-03F7-383B-3A5B-FD642BE70F9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08A45908-C7F1-944E-C901-73DD6CF528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0F57D8D0-E029-1165-BE30-158BFB25B7F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1BB2AC7C-EC88-F6D5-7943-04A6B2683FC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B5CA0260-EB81-4FB6-998A-0BE99E580756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Duration of Inferred vs. Actual Stalls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40ABA221-8544-4C02-868D-7DF05C85473F}"/>
              </a:ext>
            </a:extLst>
          </p:cNvPr>
          <p:cNvSpPr/>
          <p:nvPr/>
        </p:nvSpPr>
        <p:spPr>
          <a:xfrm>
            <a:off x="4043275" y="1452128"/>
            <a:ext cx="216000" cy="468000"/>
          </a:xfrm>
          <a:prstGeom prst="leftBracket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AB53B77D-3AF0-412B-A2A9-6CA70E474633}"/>
              </a:ext>
            </a:extLst>
          </p:cNvPr>
          <p:cNvSpPr/>
          <p:nvPr/>
        </p:nvSpPr>
        <p:spPr>
          <a:xfrm>
            <a:off x="4043275" y="2028128"/>
            <a:ext cx="216000" cy="2232000"/>
          </a:xfrm>
          <a:prstGeom prst="leftBracket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E6A503D-4ED0-4608-9B1B-C28FAFF5B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86" y="1372474"/>
            <a:ext cx="7777357" cy="3869963"/>
          </a:xfrm>
          <a:prstGeom prst="rect">
            <a:avLst/>
          </a:prstGeom>
        </p:spPr>
      </p:pic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2E5DD280-0565-4219-8235-9B734DE157B4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55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Arrow: Chevron 22">
            <a:extLst>
              <a:ext uri="{FF2B5EF4-FFF2-40B4-BE49-F238E27FC236}">
                <a16:creationId xmlns:a16="http://schemas.microsoft.com/office/drawing/2014/main" id="{5FF615F0-654D-F54A-B152-7BDD9B18F9FA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0" name="Arrow: Pentagon 20">
            <a:extLst>
              <a:ext uri="{FF2B5EF4-FFF2-40B4-BE49-F238E27FC236}">
                <a16:creationId xmlns:a16="http://schemas.microsoft.com/office/drawing/2014/main" id="{3F802C86-B1BD-6B47-BAC3-8126B89C3FAE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1" name="Arrow: Chevron 21">
            <a:extLst>
              <a:ext uri="{FF2B5EF4-FFF2-40B4-BE49-F238E27FC236}">
                <a16:creationId xmlns:a16="http://schemas.microsoft.com/office/drawing/2014/main" id="{1DECA946-6605-5B46-A2C0-320C711294AE}"/>
              </a:ext>
            </a:extLst>
          </p:cNvPr>
          <p:cNvSpPr/>
          <p:nvPr/>
        </p:nvSpPr>
        <p:spPr>
          <a:xfrm>
            <a:off x="8019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2" name="Arrow: Chevron 16">
            <a:extLst>
              <a:ext uri="{FF2B5EF4-FFF2-40B4-BE49-F238E27FC236}">
                <a16:creationId xmlns:a16="http://schemas.microsoft.com/office/drawing/2014/main" id="{36EF8C11-58F0-8146-8E73-CD897D5D2435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3" name="Arrow: Chevron 18">
            <a:extLst>
              <a:ext uri="{FF2B5EF4-FFF2-40B4-BE49-F238E27FC236}">
                <a16:creationId xmlns:a16="http://schemas.microsoft.com/office/drawing/2014/main" id="{015F695C-D497-134E-A205-8FD4476FD6A8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5" name="Arrow: Chevron 19">
            <a:extLst>
              <a:ext uri="{FF2B5EF4-FFF2-40B4-BE49-F238E27FC236}">
                <a16:creationId xmlns:a16="http://schemas.microsoft.com/office/drawing/2014/main" id="{41EC3DDD-769C-9A48-8149-D8D31D931DD6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6" name="Arrow: Pentagon 20">
            <a:extLst>
              <a:ext uri="{FF2B5EF4-FFF2-40B4-BE49-F238E27FC236}">
                <a16:creationId xmlns:a16="http://schemas.microsoft.com/office/drawing/2014/main" id="{55B768AE-2143-044A-8539-327F221A14F9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Arrow: Pentagon 15">
            <a:extLst>
              <a:ext uri="{FF2B5EF4-FFF2-40B4-BE49-F238E27FC236}">
                <a16:creationId xmlns:a16="http://schemas.microsoft.com/office/drawing/2014/main" id="{409DE50E-9665-8F4E-A233-9E52F6FB8E01}"/>
              </a:ext>
            </a:extLst>
          </p:cNvPr>
          <p:cNvSpPr/>
          <p:nvPr/>
        </p:nvSpPr>
        <p:spPr>
          <a:xfrm>
            <a:off x="675199" y="360000"/>
            <a:ext cx="8812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oter Placeholder 42">
            <a:extLst>
              <a:ext uri="{FF2B5EF4-FFF2-40B4-BE49-F238E27FC236}">
                <a16:creationId xmlns:a16="http://schemas.microsoft.com/office/drawing/2014/main" id="{C647C0C3-81B6-47B7-A5BD-26CD6879B00F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12E06013-6A66-4136-97A3-484CAA8F2F18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4184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rrow: Pentagon 20">
            <a:extLst>
              <a:ext uri="{FF2B5EF4-FFF2-40B4-BE49-F238E27FC236}">
                <a16:creationId xmlns:a16="http://schemas.microsoft.com/office/drawing/2014/main" id="{EA3B6231-DCB3-AE4C-99F2-AF4516C4D687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960A40-EF57-92DD-7E8D-C90CC66C2691}"/>
              </a:ext>
            </a:extLst>
          </p:cNvPr>
          <p:cNvSpPr txBox="1"/>
          <p:nvPr/>
        </p:nvSpPr>
        <p:spPr>
          <a:xfrm>
            <a:off x="594691" y="5697857"/>
            <a:ext cx="1100261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YouStall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estimates the duration of significant stalls with low error</a:t>
            </a:r>
            <a:endParaRPr lang="en-US" sz="28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808A2-3574-3713-3D3C-12DA05C737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7711AC2A-8E34-C26C-99CB-45509F962BE5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21E6056-9AB3-201F-E43E-CA7ACCC4587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BF48C-7215-0BFF-FC9B-96FDDFBEFBE6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D1F20BE-F29A-BF39-1297-DEF0360C783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3F00FF4-9B9C-5EC8-DDF1-A19F582006B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9F96235-2C7D-858D-7D27-35C731A360E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035796A-87D6-6E8F-87BA-D045B5F1B4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338C0D39-48D2-AC7E-9281-BB4FA33D2CD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860313FD-1C55-0EB4-BF19-AE15321F296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8">
            <a:extLst>
              <a:ext uri="{FF2B5EF4-FFF2-40B4-BE49-F238E27FC236}">
                <a16:creationId xmlns:a16="http://schemas.microsoft.com/office/drawing/2014/main" id="{9F224E3F-3237-6FAF-07BF-338B080AA05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EBAE99A6-999D-3665-4D4F-998EBB3CF7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235CACC-D6B4-F5BA-BF8B-3D6D8AE3612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2">
            <a:extLst>
              <a:ext uri="{FF2B5EF4-FFF2-40B4-BE49-F238E27FC236}">
                <a16:creationId xmlns:a16="http://schemas.microsoft.com/office/drawing/2014/main" id="{72823E12-3C5C-DD1B-B017-96C028EFAD3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BC0F81A0-C318-C1D2-F679-F0BBBD2C4E4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2E8044F-C6D5-3827-6008-F3FCD6D316B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C32D5308-03F7-383B-3A5B-FD642BE70F9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08A45908-C7F1-944E-C901-73DD6CF528DA}"/>
              </a:ext>
            </a:extLst>
          </p:cNvPr>
          <p:cNvSpPr txBox="1">
            <a:spLocks/>
          </p:cNvSpPr>
          <p:nvPr/>
        </p:nvSpPr>
        <p:spPr>
          <a:xfrm>
            <a:off x="588398" y="177558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lide Number Placeholder 8">
            <a:extLst>
              <a:ext uri="{FF2B5EF4-FFF2-40B4-BE49-F238E27FC236}">
                <a16:creationId xmlns:a16="http://schemas.microsoft.com/office/drawing/2014/main" id="{0F57D8D0-E029-1165-BE30-158BFB25B7F9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1BB2AC7C-EC88-F6D5-7943-04A6B2683FC4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4" name="Title 2">
            <a:extLst>
              <a:ext uri="{FF2B5EF4-FFF2-40B4-BE49-F238E27FC236}">
                <a16:creationId xmlns:a16="http://schemas.microsoft.com/office/drawing/2014/main" id="{B5CA0260-EB81-4FB6-998A-0BE99E580756}"/>
              </a:ext>
            </a:extLst>
          </p:cNvPr>
          <p:cNvSpPr txBox="1">
            <a:spLocks/>
          </p:cNvSpPr>
          <p:nvPr/>
        </p:nvSpPr>
        <p:spPr>
          <a:xfrm>
            <a:off x="0" y="5421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Duration Error for Significant Stalls</a:t>
            </a:r>
          </a:p>
        </p:txBody>
      </p:sp>
      <p:pic>
        <p:nvPicPr>
          <p:cNvPr id="35" name="Picture 34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B3C5E698-ADE6-4C90-A661-CF21CD9B2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69" y="1396414"/>
            <a:ext cx="7627240" cy="383008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EC7B43A-CE70-4FE9-9C59-F0BFB4D36E90}"/>
              </a:ext>
            </a:extLst>
          </p:cNvPr>
          <p:cNvSpPr txBox="1"/>
          <p:nvPr/>
        </p:nvSpPr>
        <p:spPr>
          <a:xfrm>
            <a:off x="327349" y="1522383"/>
            <a:ext cx="117935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Stall duration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average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● 1.4 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significant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● at least 400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Average error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200-300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lide Number Placeholder 8">
            <a:extLst>
              <a:ext uri="{FF2B5EF4-FFF2-40B4-BE49-F238E27FC236}">
                <a16:creationId xmlns:a16="http://schemas.microsoft.com/office/drawing/2014/main" id="{95B0D717-C8AE-42A7-AAFC-76383E198D66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56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Arrow: Chevron 22">
            <a:extLst>
              <a:ext uri="{FF2B5EF4-FFF2-40B4-BE49-F238E27FC236}">
                <a16:creationId xmlns:a16="http://schemas.microsoft.com/office/drawing/2014/main" id="{70D3AFF4-A6FB-C344-963B-3F04AE8EC4D1}"/>
              </a:ext>
            </a:extLst>
          </p:cNvPr>
          <p:cNvSpPr/>
          <p:nvPr/>
        </p:nvSpPr>
        <p:spPr>
          <a:xfrm>
            <a:off x="9783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51" name="Arrow: Pentagon 20">
            <a:extLst>
              <a:ext uri="{FF2B5EF4-FFF2-40B4-BE49-F238E27FC236}">
                <a16:creationId xmlns:a16="http://schemas.microsoft.com/office/drawing/2014/main" id="{822E6BBF-3CE4-0640-9713-6BDCF9AEAC00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52" name="Arrow: Chevron 21">
            <a:extLst>
              <a:ext uri="{FF2B5EF4-FFF2-40B4-BE49-F238E27FC236}">
                <a16:creationId xmlns:a16="http://schemas.microsoft.com/office/drawing/2014/main" id="{B18D2CEC-B1E3-D046-BF27-B9CA1B42D069}"/>
              </a:ext>
            </a:extLst>
          </p:cNvPr>
          <p:cNvSpPr/>
          <p:nvPr/>
        </p:nvSpPr>
        <p:spPr>
          <a:xfrm>
            <a:off x="8019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53" name="Arrow: Chevron 16">
            <a:extLst>
              <a:ext uri="{FF2B5EF4-FFF2-40B4-BE49-F238E27FC236}">
                <a16:creationId xmlns:a16="http://schemas.microsoft.com/office/drawing/2014/main" id="{0A2A54CC-33DA-B941-A9E5-12077F6C1626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55" name="Arrow: Chevron 18">
            <a:extLst>
              <a:ext uri="{FF2B5EF4-FFF2-40B4-BE49-F238E27FC236}">
                <a16:creationId xmlns:a16="http://schemas.microsoft.com/office/drawing/2014/main" id="{0F49C427-F1D0-7D4B-9862-B6AA139D4C7A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56" name="Arrow: Chevron 19">
            <a:extLst>
              <a:ext uri="{FF2B5EF4-FFF2-40B4-BE49-F238E27FC236}">
                <a16:creationId xmlns:a16="http://schemas.microsoft.com/office/drawing/2014/main" id="{5D12806F-D2BF-A94A-9455-CFFF1C5A067F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57" name="Arrow: Pentagon 15">
            <a:extLst>
              <a:ext uri="{FF2B5EF4-FFF2-40B4-BE49-F238E27FC236}">
                <a16:creationId xmlns:a16="http://schemas.microsoft.com/office/drawing/2014/main" id="{EAAD185A-0F5B-9C4F-8B7A-2C3512571001}"/>
              </a:ext>
            </a:extLst>
          </p:cNvPr>
          <p:cNvSpPr/>
          <p:nvPr/>
        </p:nvSpPr>
        <p:spPr>
          <a:xfrm>
            <a:off x="675199" y="360000"/>
            <a:ext cx="910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oter Placeholder 42">
            <a:extLst>
              <a:ext uri="{FF2B5EF4-FFF2-40B4-BE49-F238E27FC236}">
                <a16:creationId xmlns:a16="http://schemas.microsoft.com/office/drawing/2014/main" id="{E3C690A0-79CD-40A8-88DD-5E4FE4FA845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654E71CF-6EA4-4A2B-AB9C-55B95CFDF8D9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29139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D22EBC7-763E-C849-8CD9-9848D35F41FF}"/>
              </a:ext>
            </a:extLst>
          </p:cNvPr>
          <p:cNvSpPr txBox="1">
            <a:spLocks/>
          </p:cNvSpPr>
          <p:nvPr/>
        </p:nvSpPr>
        <p:spPr>
          <a:xfrm>
            <a:off x="0" y="2687810"/>
            <a:ext cx="12192000" cy="752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E935EE-AF6D-EB4A-A103-35FA6306C89D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57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Arrow: Pentagon 20">
            <a:extLst>
              <a:ext uri="{FF2B5EF4-FFF2-40B4-BE49-F238E27FC236}">
                <a16:creationId xmlns:a16="http://schemas.microsoft.com/office/drawing/2014/main" id="{82BA8194-37C0-0B4D-AA03-F967FD9B47DD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0" name="Arrow: Chevron 21">
            <a:extLst>
              <a:ext uri="{FF2B5EF4-FFF2-40B4-BE49-F238E27FC236}">
                <a16:creationId xmlns:a16="http://schemas.microsoft.com/office/drawing/2014/main" id="{1392CCFD-17F0-6F4B-A98F-529EBB9789DA}"/>
              </a:ext>
            </a:extLst>
          </p:cNvPr>
          <p:cNvSpPr/>
          <p:nvPr/>
        </p:nvSpPr>
        <p:spPr>
          <a:xfrm>
            <a:off x="9783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1" name="Arrow: Chevron 16">
            <a:extLst>
              <a:ext uri="{FF2B5EF4-FFF2-40B4-BE49-F238E27FC236}">
                <a16:creationId xmlns:a16="http://schemas.microsoft.com/office/drawing/2014/main" id="{CE65711C-7A18-CD4C-946B-C074729DF7E1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12" name="Arrow: Chevron 18">
            <a:extLst>
              <a:ext uri="{FF2B5EF4-FFF2-40B4-BE49-F238E27FC236}">
                <a16:creationId xmlns:a16="http://schemas.microsoft.com/office/drawing/2014/main" id="{472F82F4-725D-3C4F-AB46-7F044E8E8B2A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13" name="Arrow: Chevron 19">
            <a:extLst>
              <a:ext uri="{FF2B5EF4-FFF2-40B4-BE49-F238E27FC236}">
                <a16:creationId xmlns:a16="http://schemas.microsoft.com/office/drawing/2014/main" id="{594D0782-A409-6F4A-B8B8-397ACA0768A9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4" name="Arrow: Chevron 22">
            <a:extLst>
              <a:ext uri="{FF2B5EF4-FFF2-40B4-BE49-F238E27FC236}">
                <a16:creationId xmlns:a16="http://schemas.microsoft.com/office/drawing/2014/main" id="{69F8A9C3-039B-A74B-895C-D8B7606CA722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95B3969-E213-A845-8B0F-5E69AF0F0A42}"/>
              </a:ext>
            </a:extLst>
          </p:cNvPr>
          <p:cNvSpPr txBox="1">
            <a:spLocks/>
          </p:cNvSpPr>
          <p:nvPr/>
        </p:nvSpPr>
        <p:spPr>
          <a:xfrm>
            <a:off x="0" y="129600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A814C327-C29A-294E-883F-3598F427EF4E}"/>
              </a:ext>
            </a:extLst>
          </p:cNvPr>
          <p:cNvSpPr txBox="1">
            <a:spLocks/>
          </p:cNvSpPr>
          <p:nvPr/>
        </p:nvSpPr>
        <p:spPr>
          <a:xfrm>
            <a:off x="0" y="1725770"/>
            <a:ext cx="12192000" cy="1715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are open questions and challenges?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Pentagon 20">
            <a:extLst>
              <a:ext uri="{FF2B5EF4-FFF2-40B4-BE49-F238E27FC236}">
                <a16:creationId xmlns:a16="http://schemas.microsoft.com/office/drawing/2014/main" id="{C4F9820A-A9E1-2246-9BEA-4BFD904D41F8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15">
            <a:extLst>
              <a:ext uri="{FF2B5EF4-FFF2-40B4-BE49-F238E27FC236}">
                <a16:creationId xmlns:a16="http://schemas.microsoft.com/office/drawing/2014/main" id="{2E777A39-6209-304E-BAB4-27CA0E2DA52E}"/>
              </a:ext>
            </a:extLst>
          </p:cNvPr>
          <p:cNvSpPr/>
          <p:nvPr/>
        </p:nvSpPr>
        <p:spPr>
          <a:xfrm>
            <a:off x="675199" y="360000"/>
            <a:ext cx="9460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42">
            <a:extLst>
              <a:ext uri="{FF2B5EF4-FFF2-40B4-BE49-F238E27FC236}">
                <a16:creationId xmlns:a16="http://schemas.microsoft.com/office/drawing/2014/main" id="{B96F115E-01B5-454C-9DC6-ADE81DB3DA11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717B521F-F6A6-4297-9E75-B29D2EC4BDB9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42190861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 descr="Laptop with solid fill">
            <a:extLst>
              <a:ext uri="{FF2B5EF4-FFF2-40B4-BE49-F238E27FC236}">
                <a16:creationId xmlns:a16="http://schemas.microsoft.com/office/drawing/2014/main" id="{9E0569E9-0621-47CA-92BF-CF423887E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4505" y="3485408"/>
            <a:ext cx="2843508" cy="2843508"/>
          </a:xfrm>
          <a:prstGeom prst="rect">
            <a:avLst/>
          </a:prstGeom>
        </p:spPr>
      </p:pic>
      <p:sp>
        <p:nvSpPr>
          <p:cNvPr id="34" name="Trapezoid 33">
            <a:extLst>
              <a:ext uri="{FF2B5EF4-FFF2-40B4-BE49-F238E27FC236}">
                <a16:creationId xmlns:a16="http://schemas.microsoft.com/office/drawing/2014/main" id="{597E315E-4833-4027-AD9D-FE1CECE782E9}"/>
              </a:ext>
            </a:extLst>
          </p:cNvPr>
          <p:cNvSpPr/>
          <p:nvPr/>
        </p:nvSpPr>
        <p:spPr>
          <a:xfrm>
            <a:off x="7099200" y="4119613"/>
            <a:ext cx="2016000" cy="157467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rapezoid 75">
            <a:extLst>
              <a:ext uri="{FF2B5EF4-FFF2-40B4-BE49-F238E27FC236}">
                <a16:creationId xmlns:a16="http://schemas.microsoft.com/office/drawing/2014/main" id="{3CC995C1-C27E-4BE9-B93E-4F6415A90195}"/>
              </a:ext>
            </a:extLst>
          </p:cNvPr>
          <p:cNvSpPr/>
          <p:nvPr/>
        </p:nvSpPr>
        <p:spPr>
          <a:xfrm>
            <a:off x="4849200" y="4146886"/>
            <a:ext cx="2016000" cy="157467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rapezoid 76">
            <a:extLst>
              <a:ext uri="{FF2B5EF4-FFF2-40B4-BE49-F238E27FC236}">
                <a16:creationId xmlns:a16="http://schemas.microsoft.com/office/drawing/2014/main" id="{1323413C-A1ED-4A69-85F3-AF4B7CBB15BE}"/>
              </a:ext>
            </a:extLst>
          </p:cNvPr>
          <p:cNvSpPr/>
          <p:nvPr/>
        </p:nvSpPr>
        <p:spPr>
          <a:xfrm>
            <a:off x="2599200" y="4146886"/>
            <a:ext cx="2016000" cy="1574671"/>
          </a:xfrm>
          <a:prstGeom prst="trapezoid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Integrating IQN into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Management Protocols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249008" y="1115877"/>
            <a:ext cx="1179357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Coordination between multiple server-to-client ISPs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❌ requires an additional explicit mechanism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each ISP acts independently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 action while receiving IQN signals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❌ enforces absolute per-domain performance levels (like CAMARA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grants relatively higher priority to the video flow on each traversed link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58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Arrow: Pentagon 20">
            <a:extLst>
              <a:ext uri="{FF2B5EF4-FFF2-40B4-BE49-F238E27FC236}">
                <a16:creationId xmlns:a16="http://schemas.microsoft.com/office/drawing/2014/main" id="{94D1081B-68AD-4744-8484-0C3A5B72A25B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6" name="Arrow: Chevron 21">
            <a:extLst>
              <a:ext uri="{FF2B5EF4-FFF2-40B4-BE49-F238E27FC236}">
                <a16:creationId xmlns:a16="http://schemas.microsoft.com/office/drawing/2014/main" id="{6D340FF6-AD38-644F-92D8-6925B217E3CF}"/>
              </a:ext>
            </a:extLst>
          </p:cNvPr>
          <p:cNvSpPr/>
          <p:nvPr/>
        </p:nvSpPr>
        <p:spPr>
          <a:xfrm>
            <a:off x="9783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7" name="Arrow: Chevron 16">
            <a:extLst>
              <a:ext uri="{FF2B5EF4-FFF2-40B4-BE49-F238E27FC236}">
                <a16:creationId xmlns:a16="http://schemas.microsoft.com/office/drawing/2014/main" id="{2695E184-7E57-F543-BED9-27D4E709074B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9" name="Arrow: Chevron 18">
            <a:extLst>
              <a:ext uri="{FF2B5EF4-FFF2-40B4-BE49-F238E27FC236}">
                <a16:creationId xmlns:a16="http://schemas.microsoft.com/office/drawing/2014/main" id="{8A4E240A-78DC-BE46-B62D-4BC7C96C731A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0" name="Arrow: Chevron 19">
            <a:extLst>
              <a:ext uri="{FF2B5EF4-FFF2-40B4-BE49-F238E27FC236}">
                <a16:creationId xmlns:a16="http://schemas.microsoft.com/office/drawing/2014/main" id="{C43FAC87-B26B-C940-9A66-7B01234D18B4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1" name="Arrow: Chevron 22">
            <a:extLst>
              <a:ext uri="{FF2B5EF4-FFF2-40B4-BE49-F238E27FC236}">
                <a16:creationId xmlns:a16="http://schemas.microsoft.com/office/drawing/2014/main" id="{9C8E6A9F-B415-F74A-A8B9-BC87797C3692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7C69275F-EEE9-4F41-8527-DDB10E887540}"/>
              </a:ext>
            </a:extLst>
          </p:cNvPr>
          <p:cNvSpPr/>
          <p:nvPr/>
        </p:nvSpPr>
        <p:spPr>
          <a:xfrm rot="10800000">
            <a:off x="122727" y="4482524"/>
            <a:ext cx="2231995" cy="1224000"/>
          </a:xfrm>
          <a:prstGeom prst="corner">
            <a:avLst>
              <a:gd name="adj1" fmla="val 99914"/>
              <a:gd name="adj2" fmla="val 100000"/>
            </a:avLst>
          </a:prstGeom>
          <a:noFill/>
          <a:ln w="63500"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34">
            <a:extLst>
              <a:ext uri="{FF2B5EF4-FFF2-40B4-BE49-F238E27FC236}">
                <a16:creationId xmlns:a16="http://schemas.microsoft.com/office/drawing/2014/main" id="{612199B4-B674-4DC6-996A-61E136590710}"/>
              </a:ext>
            </a:extLst>
          </p:cNvPr>
          <p:cNvSpPr/>
          <p:nvPr/>
        </p:nvSpPr>
        <p:spPr>
          <a:xfrm>
            <a:off x="3024000" y="4281250"/>
            <a:ext cx="68904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nip Diagonal Corner Rectangle 42">
            <a:extLst>
              <a:ext uri="{FF2B5EF4-FFF2-40B4-BE49-F238E27FC236}">
                <a16:creationId xmlns:a16="http://schemas.microsoft.com/office/drawing/2014/main" id="{725C2B1D-9846-4645-85DA-9EFEECDE75E6}"/>
              </a:ext>
            </a:extLst>
          </p:cNvPr>
          <p:cNvSpPr/>
          <p:nvPr/>
        </p:nvSpPr>
        <p:spPr>
          <a:xfrm>
            <a:off x="9931899" y="4299497"/>
            <a:ext cx="1512000" cy="4320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C991A8-3C12-4DC4-9C40-683D74ED0921}"/>
              </a:ext>
            </a:extLst>
          </p:cNvPr>
          <p:cNvSpPr txBox="1"/>
          <p:nvPr/>
        </p:nvSpPr>
        <p:spPr>
          <a:xfrm>
            <a:off x="9870699" y="4274297"/>
            <a:ext cx="168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client</a:t>
            </a:r>
          </a:p>
        </p:txBody>
      </p:sp>
      <p:sp>
        <p:nvSpPr>
          <p:cNvPr id="54" name="Snip Diagonal Corner Rectangle 40">
            <a:extLst>
              <a:ext uri="{FF2B5EF4-FFF2-40B4-BE49-F238E27FC236}">
                <a16:creationId xmlns:a16="http://schemas.microsoft.com/office/drawing/2014/main" id="{D4E15067-861F-407D-A600-FA1CDE8A1782}"/>
              </a:ext>
            </a:extLst>
          </p:cNvPr>
          <p:cNvSpPr/>
          <p:nvPr/>
        </p:nvSpPr>
        <p:spPr>
          <a:xfrm>
            <a:off x="283155" y="5105947"/>
            <a:ext cx="1684800" cy="460800"/>
          </a:xfrm>
          <a:prstGeom prst="snip2DiagRect">
            <a:avLst/>
          </a:prstGeom>
          <a:solidFill>
            <a:srgbClr val="FF9B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7872B5-1D4D-4C62-9845-8F0D777F9882}"/>
              </a:ext>
            </a:extLst>
          </p:cNvPr>
          <p:cNvSpPr txBox="1"/>
          <p:nvPr/>
        </p:nvSpPr>
        <p:spPr>
          <a:xfrm>
            <a:off x="78261" y="5100030"/>
            <a:ext cx="20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OTT server</a:t>
            </a:r>
          </a:p>
        </p:txBody>
      </p:sp>
      <p:sp>
        <p:nvSpPr>
          <p:cNvPr id="60" name="Snip Diagonal Corner Rectangle 42">
            <a:extLst>
              <a:ext uri="{FF2B5EF4-FFF2-40B4-BE49-F238E27FC236}">
                <a16:creationId xmlns:a16="http://schemas.microsoft.com/office/drawing/2014/main" id="{F2003A96-25D6-4F8B-9D1E-25A632BE4DCC}"/>
              </a:ext>
            </a:extLst>
          </p:cNvPr>
          <p:cNvSpPr/>
          <p:nvPr/>
        </p:nvSpPr>
        <p:spPr>
          <a:xfrm>
            <a:off x="10279035" y="4792383"/>
            <a:ext cx="664891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4482C4-3200-4DD7-8736-0FFAB8150E74}"/>
              </a:ext>
            </a:extLst>
          </p:cNvPr>
          <p:cNvSpPr txBox="1"/>
          <p:nvPr/>
        </p:nvSpPr>
        <p:spPr>
          <a:xfrm>
            <a:off x="10008580" y="4791402"/>
            <a:ext cx="105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IQN</a:t>
            </a:r>
          </a:p>
        </p:txBody>
      </p:sp>
      <p:sp>
        <p:nvSpPr>
          <p:cNvPr id="63" name="Snip Diagonal Corner Rectangle 42">
            <a:extLst>
              <a:ext uri="{FF2B5EF4-FFF2-40B4-BE49-F238E27FC236}">
                <a16:creationId xmlns:a16="http://schemas.microsoft.com/office/drawing/2014/main" id="{E51D1034-6F94-4251-B0FC-2C9209017F71}"/>
              </a:ext>
            </a:extLst>
          </p:cNvPr>
          <p:cNvSpPr/>
          <p:nvPr/>
        </p:nvSpPr>
        <p:spPr>
          <a:xfrm>
            <a:off x="7866420" y="5130115"/>
            <a:ext cx="642257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64D95E6-47CC-47E0-ADE4-3F293499AB00}"/>
              </a:ext>
            </a:extLst>
          </p:cNvPr>
          <p:cNvSpPr txBox="1"/>
          <p:nvPr/>
        </p:nvSpPr>
        <p:spPr>
          <a:xfrm>
            <a:off x="7586340" y="5129134"/>
            <a:ext cx="98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IQN</a:t>
            </a:r>
          </a:p>
        </p:txBody>
      </p:sp>
      <p:sp>
        <p:nvSpPr>
          <p:cNvPr id="78" name="Snip Diagonal Corner Rectangle 42">
            <a:extLst>
              <a:ext uri="{FF2B5EF4-FFF2-40B4-BE49-F238E27FC236}">
                <a16:creationId xmlns:a16="http://schemas.microsoft.com/office/drawing/2014/main" id="{7BD0AD17-9375-4C0E-980F-CB053689DD71}"/>
              </a:ext>
            </a:extLst>
          </p:cNvPr>
          <p:cNvSpPr/>
          <p:nvPr/>
        </p:nvSpPr>
        <p:spPr>
          <a:xfrm>
            <a:off x="5579338" y="5132099"/>
            <a:ext cx="642257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C9C1740-7C18-489D-919A-985AB2AFED8A}"/>
              </a:ext>
            </a:extLst>
          </p:cNvPr>
          <p:cNvSpPr txBox="1"/>
          <p:nvPr/>
        </p:nvSpPr>
        <p:spPr>
          <a:xfrm>
            <a:off x="5308883" y="5131118"/>
            <a:ext cx="98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IQN</a:t>
            </a:r>
          </a:p>
        </p:txBody>
      </p:sp>
      <p:sp>
        <p:nvSpPr>
          <p:cNvPr id="80" name="Snip Diagonal Corner Rectangle 42">
            <a:extLst>
              <a:ext uri="{FF2B5EF4-FFF2-40B4-BE49-F238E27FC236}">
                <a16:creationId xmlns:a16="http://schemas.microsoft.com/office/drawing/2014/main" id="{35A7FF59-561C-474E-97AA-309E7D35A957}"/>
              </a:ext>
            </a:extLst>
          </p:cNvPr>
          <p:cNvSpPr/>
          <p:nvPr/>
        </p:nvSpPr>
        <p:spPr>
          <a:xfrm>
            <a:off x="3460174" y="5130495"/>
            <a:ext cx="642257" cy="432000"/>
          </a:xfrm>
          <a:prstGeom prst="snip2DiagRect">
            <a:avLst/>
          </a:prstGeom>
          <a:solidFill>
            <a:srgbClr val="00FD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8EB0CDA-8CC5-4715-BCD2-07BAB9EEA7ED}"/>
              </a:ext>
            </a:extLst>
          </p:cNvPr>
          <p:cNvSpPr txBox="1"/>
          <p:nvPr/>
        </p:nvSpPr>
        <p:spPr>
          <a:xfrm>
            <a:off x="3425809" y="5119595"/>
            <a:ext cx="76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82" name="Rounded Rectangle 88">
            <a:extLst>
              <a:ext uri="{FF2B5EF4-FFF2-40B4-BE49-F238E27FC236}">
                <a16:creationId xmlns:a16="http://schemas.microsoft.com/office/drawing/2014/main" id="{B89FD408-6FD2-4982-9894-68E6B50C9B4D}"/>
              </a:ext>
            </a:extLst>
          </p:cNvPr>
          <p:cNvSpPr/>
          <p:nvPr/>
        </p:nvSpPr>
        <p:spPr>
          <a:xfrm>
            <a:off x="3024000" y="4284000"/>
            <a:ext cx="360000" cy="12348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6">
            <a:extLst>
              <a:ext uri="{FF2B5EF4-FFF2-40B4-BE49-F238E27FC236}">
                <a16:creationId xmlns:a16="http://schemas.microsoft.com/office/drawing/2014/main" id="{82A2105E-1EB7-4AF6-B751-21991ED2DA12}"/>
              </a:ext>
            </a:extLst>
          </p:cNvPr>
          <p:cNvSpPr/>
          <p:nvPr/>
        </p:nvSpPr>
        <p:spPr>
          <a:xfrm>
            <a:off x="1980000" y="5157381"/>
            <a:ext cx="1296000" cy="360000"/>
          </a:xfrm>
          <a:prstGeom prst="roundRect">
            <a:avLst/>
          </a:prstGeom>
          <a:solidFill>
            <a:srgbClr val="FF9BFF"/>
          </a:solidFill>
          <a:ln>
            <a:solidFill>
              <a:srgbClr val="FF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8ABDF9C-FC50-402C-84E6-9E402C29B6A9}"/>
              </a:ext>
            </a:extLst>
          </p:cNvPr>
          <p:cNvCxnSpPr>
            <a:cxnSpLocks/>
          </p:cNvCxnSpPr>
          <p:nvPr/>
        </p:nvCxnSpPr>
        <p:spPr>
          <a:xfrm rot="5400000" flipV="1">
            <a:off x="7210800" y="2599200"/>
            <a:ext cx="0" cy="698400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C87027A9-3D2F-4457-8602-3BBCE6F381CB}"/>
              </a:ext>
            </a:extLst>
          </p:cNvPr>
          <p:cNvSpPr txBox="1"/>
          <p:nvPr/>
        </p:nvSpPr>
        <p:spPr>
          <a:xfrm>
            <a:off x="9961573" y="6073798"/>
            <a:ext cx="99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BBD042B-965A-4208-BB53-38C3ECE5E305}"/>
              </a:ext>
            </a:extLst>
          </p:cNvPr>
          <p:cNvCxnSpPr>
            <a:cxnSpLocks/>
          </p:cNvCxnSpPr>
          <p:nvPr/>
        </p:nvCxnSpPr>
        <p:spPr>
          <a:xfrm>
            <a:off x="1980000" y="5346000"/>
            <a:ext cx="12672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6672553-5B66-5842-A2C5-73312E2BA1AE}"/>
              </a:ext>
            </a:extLst>
          </p:cNvPr>
          <p:cNvCxnSpPr>
            <a:cxnSpLocks/>
          </p:cNvCxnSpPr>
          <p:nvPr/>
        </p:nvCxnSpPr>
        <p:spPr>
          <a:xfrm rot="5400000" flipV="1">
            <a:off x="3483618" y="5861179"/>
            <a:ext cx="540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E33443-1C51-7542-97D8-A5AA8D42F4B1}"/>
              </a:ext>
            </a:extLst>
          </p:cNvPr>
          <p:cNvCxnSpPr>
            <a:cxnSpLocks/>
          </p:cNvCxnSpPr>
          <p:nvPr/>
        </p:nvCxnSpPr>
        <p:spPr>
          <a:xfrm rot="5400000" flipV="1">
            <a:off x="5624625" y="5861179"/>
            <a:ext cx="540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E4851C7-CB88-4845-9F4E-FFFE1059B5AF}"/>
              </a:ext>
            </a:extLst>
          </p:cNvPr>
          <p:cNvCxnSpPr>
            <a:cxnSpLocks/>
          </p:cNvCxnSpPr>
          <p:nvPr/>
        </p:nvCxnSpPr>
        <p:spPr>
          <a:xfrm rot="5400000" flipV="1">
            <a:off x="7906324" y="5865065"/>
            <a:ext cx="540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8AE4AB1-4EED-C94C-A7AC-F3334C5EAD8E}"/>
              </a:ext>
            </a:extLst>
          </p:cNvPr>
          <p:cNvCxnSpPr>
            <a:cxnSpLocks/>
          </p:cNvCxnSpPr>
          <p:nvPr/>
        </p:nvCxnSpPr>
        <p:spPr>
          <a:xfrm rot="5400000" flipV="1">
            <a:off x="10176516" y="5721557"/>
            <a:ext cx="864000" cy="0"/>
          </a:xfrm>
          <a:prstGeom prst="line">
            <a:avLst/>
          </a:prstGeom>
          <a:ln w="76200">
            <a:solidFill>
              <a:srgbClr val="7030A0"/>
            </a:solidFill>
            <a:prstDash val="sys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Pentagon 20">
            <a:extLst>
              <a:ext uri="{FF2B5EF4-FFF2-40B4-BE49-F238E27FC236}">
                <a16:creationId xmlns:a16="http://schemas.microsoft.com/office/drawing/2014/main" id="{2A6A75ED-BF63-E647-8639-5530461F3112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rrow: Pentagon 15">
            <a:extLst>
              <a:ext uri="{FF2B5EF4-FFF2-40B4-BE49-F238E27FC236}">
                <a16:creationId xmlns:a16="http://schemas.microsoft.com/office/drawing/2014/main" id="{9F953687-97C8-4A4D-9A33-4BC91B86D6DA}"/>
              </a:ext>
            </a:extLst>
          </p:cNvPr>
          <p:cNvSpPr/>
          <p:nvPr/>
        </p:nvSpPr>
        <p:spPr>
          <a:xfrm>
            <a:off x="675199" y="360000"/>
            <a:ext cx="98136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B764FB-9702-48C1-9BF8-2730DBD682BC}"/>
              </a:ext>
            </a:extLst>
          </p:cNvPr>
          <p:cNvSpPr txBox="1"/>
          <p:nvPr/>
        </p:nvSpPr>
        <p:spPr>
          <a:xfrm>
            <a:off x="3412500" y="4627250"/>
            <a:ext cx="534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⏫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5FFD55-6E09-476F-B78C-77C7769B47E4}"/>
              </a:ext>
            </a:extLst>
          </p:cNvPr>
          <p:cNvSpPr txBox="1"/>
          <p:nvPr/>
        </p:nvSpPr>
        <p:spPr>
          <a:xfrm>
            <a:off x="2474227" y="5725920"/>
            <a:ext cx="99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ISPs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956D3E9-C492-40B0-86A9-887430103125}"/>
              </a:ext>
            </a:extLst>
          </p:cNvPr>
          <p:cNvSpPr txBox="1"/>
          <p:nvPr/>
        </p:nvSpPr>
        <p:spPr>
          <a:xfrm>
            <a:off x="5546200" y="4626000"/>
            <a:ext cx="534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⏫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FFDE6D-01D5-4506-9267-1910710C08C5}"/>
              </a:ext>
            </a:extLst>
          </p:cNvPr>
          <p:cNvSpPr txBox="1"/>
          <p:nvPr/>
        </p:nvSpPr>
        <p:spPr>
          <a:xfrm>
            <a:off x="7817000" y="4626000"/>
            <a:ext cx="534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⏫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6B78634-4BE1-4BEA-B13F-FE4B72A2D266}"/>
              </a:ext>
            </a:extLst>
          </p:cNvPr>
          <p:cNvCxnSpPr>
            <a:cxnSpLocks/>
          </p:cNvCxnSpPr>
          <p:nvPr/>
        </p:nvCxnSpPr>
        <p:spPr>
          <a:xfrm>
            <a:off x="3204000" y="4464000"/>
            <a:ext cx="67320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36B9BC1-6E19-4C82-9C5F-0946D67D63A0}"/>
              </a:ext>
            </a:extLst>
          </p:cNvPr>
          <p:cNvCxnSpPr>
            <a:cxnSpLocks/>
          </p:cNvCxnSpPr>
          <p:nvPr/>
        </p:nvCxnSpPr>
        <p:spPr>
          <a:xfrm>
            <a:off x="3214800" y="4428000"/>
            <a:ext cx="0" cy="93600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ooter Placeholder 42">
            <a:extLst>
              <a:ext uri="{FF2B5EF4-FFF2-40B4-BE49-F238E27FC236}">
                <a16:creationId xmlns:a16="http://schemas.microsoft.com/office/drawing/2014/main" id="{F5B37ED9-346C-4116-9157-29677FED4F50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E41D5030-6E58-4B58-91E5-99C3C8E42FC3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8742518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Additional Considerations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176910" y="987087"/>
            <a:ext cx="1179357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by an ISP, an ISP consortium, or a third party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Dynamic maintenance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🔄  standard practice in modern software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Deliberate disruption of IQN signaling by OTT providers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⚠️  may trigger neutrality regulations for OTT providers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Scalability of OTT-specific IQN instantiation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feasible due to the relatively small number of OTT hypergiants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🔒</a:t>
            </a:r>
            <a:r>
              <a:rPr lang="en-US" sz="2400" dirty="0"/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IQN shares only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information, not video content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59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Arrow: Pentagon 20">
            <a:extLst>
              <a:ext uri="{FF2B5EF4-FFF2-40B4-BE49-F238E27FC236}">
                <a16:creationId xmlns:a16="http://schemas.microsoft.com/office/drawing/2014/main" id="{D3CA752F-5414-5C4A-8292-4B1C3EDB92CF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0" name="Arrow: Chevron 21">
            <a:extLst>
              <a:ext uri="{FF2B5EF4-FFF2-40B4-BE49-F238E27FC236}">
                <a16:creationId xmlns:a16="http://schemas.microsoft.com/office/drawing/2014/main" id="{6083F2B8-AC4E-6C41-8029-6986AF717BF1}"/>
              </a:ext>
            </a:extLst>
          </p:cNvPr>
          <p:cNvSpPr/>
          <p:nvPr/>
        </p:nvSpPr>
        <p:spPr>
          <a:xfrm>
            <a:off x="9783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1" name="Arrow: Chevron 16">
            <a:extLst>
              <a:ext uri="{FF2B5EF4-FFF2-40B4-BE49-F238E27FC236}">
                <a16:creationId xmlns:a16="http://schemas.microsoft.com/office/drawing/2014/main" id="{FDB87CD2-A9F6-DA4D-B05D-2E39265FF2E3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6" name="Arrow: Chevron 18">
            <a:extLst>
              <a:ext uri="{FF2B5EF4-FFF2-40B4-BE49-F238E27FC236}">
                <a16:creationId xmlns:a16="http://schemas.microsoft.com/office/drawing/2014/main" id="{3D61916D-7F7C-B64D-9470-14EC5929CA38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7" name="Arrow: Chevron 19">
            <a:extLst>
              <a:ext uri="{FF2B5EF4-FFF2-40B4-BE49-F238E27FC236}">
                <a16:creationId xmlns:a16="http://schemas.microsoft.com/office/drawing/2014/main" id="{02D471A0-39FD-124B-8812-FE4C3E6B91CC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8" name="Arrow: Chevron 22">
            <a:extLst>
              <a:ext uri="{FF2B5EF4-FFF2-40B4-BE49-F238E27FC236}">
                <a16:creationId xmlns:a16="http://schemas.microsoft.com/office/drawing/2014/main" id="{671964BA-A25E-4244-88C6-1C2E27E6BA73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pic>
        <p:nvPicPr>
          <p:cNvPr id="35" name="Picture 2" descr="About Netflix - Company Assets">
            <a:extLst>
              <a:ext uri="{FF2B5EF4-FFF2-40B4-BE49-F238E27FC236}">
                <a16:creationId xmlns:a16="http://schemas.microsoft.com/office/drawing/2014/main" id="{2822F9E9-5B3E-FC43-A22A-84AD3C10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91" y="3751612"/>
            <a:ext cx="690371" cy="6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Aplicación Prime Video en Amazon Appstore">
            <a:extLst>
              <a:ext uri="{FF2B5EF4-FFF2-40B4-BE49-F238E27FC236}">
                <a16:creationId xmlns:a16="http://schemas.microsoft.com/office/drawing/2014/main" id="{CE93826D-149F-144E-A1C5-7AAE42C1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97" y="3763724"/>
            <a:ext cx="664606" cy="6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YouTube Icon Vector 11998173 Vector Art at Vecteezy">
            <a:extLst>
              <a:ext uri="{FF2B5EF4-FFF2-40B4-BE49-F238E27FC236}">
                <a16:creationId xmlns:a16="http://schemas.microsoft.com/office/drawing/2014/main" id="{35833C19-9490-0047-A25F-604E3945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60" y="4441983"/>
            <a:ext cx="975634" cy="9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E6F9FE9-6E34-F444-A1A3-DD04105F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587" y="4629032"/>
            <a:ext cx="763496" cy="4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Arrow: Pentagon 20">
            <a:extLst>
              <a:ext uri="{FF2B5EF4-FFF2-40B4-BE49-F238E27FC236}">
                <a16:creationId xmlns:a16="http://schemas.microsoft.com/office/drawing/2014/main" id="{CF67C7E7-55CF-CE44-A420-028F53E8A4B8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Arrow: Pentagon 15">
            <a:extLst>
              <a:ext uri="{FF2B5EF4-FFF2-40B4-BE49-F238E27FC236}">
                <a16:creationId xmlns:a16="http://schemas.microsoft.com/office/drawing/2014/main" id="{B01A89C8-CAEF-0B48-A7D4-15C1FEE2731A}"/>
              </a:ext>
            </a:extLst>
          </p:cNvPr>
          <p:cNvSpPr/>
          <p:nvPr/>
        </p:nvSpPr>
        <p:spPr>
          <a:xfrm>
            <a:off x="675199" y="360000"/>
            <a:ext cx="10166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ooter Placeholder 42">
            <a:extLst>
              <a:ext uri="{FF2B5EF4-FFF2-40B4-BE49-F238E27FC236}">
                <a16:creationId xmlns:a16="http://schemas.microsoft.com/office/drawing/2014/main" id="{995BEED1-C66F-41C8-AA43-B551D795FF0C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8B8BC2E4-9187-413C-AE4F-8EB3B7406D60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145141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7AF8A3E-B9E5-6625-1F21-C19A876F8D9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78DA6-5838-3F28-E47F-A4288B31828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29EBBEEA-3475-3D4C-D479-BBC1ACAEE4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5AF10310-AA06-6B3D-D334-85499ED7233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CBB85389-7041-25A0-74ED-133A23E17030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6</a:t>
            </a:fld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D3C4CB40-7429-9B47-897F-386A6CD6F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08" y="2477792"/>
            <a:ext cx="993298" cy="1130056"/>
          </a:xfrm>
          <a:prstGeom prst="rect">
            <a:avLst/>
          </a:prstGeom>
        </p:spPr>
      </p:pic>
      <p:sp>
        <p:nvSpPr>
          <p:cNvPr id="160" name="!!Arrow: Right 324">
            <a:extLst>
              <a:ext uri="{FF2B5EF4-FFF2-40B4-BE49-F238E27FC236}">
                <a16:creationId xmlns:a16="http://schemas.microsoft.com/office/drawing/2014/main" id="{A54DE0A0-BB65-934C-8EEA-31349FB64C0A}"/>
              </a:ext>
            </a:extLst>
          </p:cNvPr>
          <p:cNvSpPr/>
          <p:nvPr/>
        </p:nvSpPr>
        <p:spPr>
          <a:xfrm>
            <a:off x="9912708" y="2756238"/>
            <a:ext cx="1008000" cy="268079"/>
          </a:xfrm>
          <a:prstGeom prst="rightArrow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Arrow: Right 80">
            <a:extLst>
              <a:ext uri="{FF2B5EF4-FFF2-40B4-BE49-F238E27FC236}">
                <a16:creationId xmlns:a16="http://schemas.microsoft.com/office/drawing/2014/main" id="{9A539CD3-351D-C046-9D23-5BA2B2C4DB9A}"/>
              </a:ext>
            </a:extLst>
          </p:cNvPr>
          <p:cNvSpPr/>
          <p:nvPr/>
        </p:nvSpPr>
        <p:spPr>
          <a:xfrm>
            <a:off x="6741978" y="3347645"/>
            <a:ext cx="661337" cy="201034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62" name="Arrow: Right 81">
            <a:extLst>
              <a:ext uri="{FF2B5EF4-FFF2-40B4-BE49-F238E27FC236}">
                <a16:creationId xmlns:a16="http://schemas.microsoft.com/office/drawing/2014/main" id="{251CD3B7-BA70-614A-8239-76EFCAD885EB}"/>
              </a:ext>
            </a:extLst>
          </p:cNvPr>
          <p:cNvSpPr/>
          <p:nvPr/>
        </p:nvSpPr>
        <p:spPr>
          <a:xfrm>
            <a:off x="6739510" y="2800018"/>
            <a:ext cx="657075" cy="201034"/>
          </a:xfrm>
          <a:prstGeom prst="rightArrow">
            <a:avLst/>
          </a:prstGeom>
          <a:solidFill>
            <a:srgbClr val="FF69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63" name="Arrow: Right 82">
            <a:extLst>
              <a:ext uri="{FF2B5EF4-FFF2-40B4-BE49-F238E27FC236}">
                <a16:creationId xmlns:a16="http://schemas.microsoft.com/office/drawing/2014/main" id="{42086241-1548-FB4A-95B6-8EAC45F846D9}"/>
              </a:ext>
            </a:extLst>
          </p:cNvPr>
          <p:cNvSpPr/>
          <p:nvPr/>
        </p:nvSpPr>
        <p:spPr>
          <a:xfrm>
            <a:off x="6739510" y="2242158"/>
            <a:ext cx="657076" cy="201034"/>
          </a:xfrm>
          <a:prstGeom prst="rightArrow">
            <a:avLst/>
          </a:prstGeom>
          <a:solidFill>
            <a:srgbClr val="D29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D559AAA-6980-C24F-910D-F0D211CA3E4E}"/>
              </a:ext>
            </a:extLst>
          </p:cNvPr>
          <p:cNvSpPr txBox="1"/>
          <p:nvPr/>
        </p:nvSpPr>
        <p:spPr>
          <a:xfrm>
            <a:off x="6634355" y="2021140"/>
            <a:ext cx="885135" cy="2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200">
                <a:solidFill>
                  <a:srgbClr val="D29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C96FCB3-DDFD-0E41-BE47-CABD338ED90F}"/>
              </a:ext>
            </a:extLst>
          </p:cNvPr>
          <p:cNvSpPr txBox="1"/>
          <p:nvPr/>
        </p:nvSpPr>
        <p:spPr>
          <a:xfrm>
            <a:off x="8902933" y="2132082"/>
            <a:ext cx="137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modeler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4D66046-78C3-9945-A375-43D5D7509D69}"/>
              </a:ext>
            </a:extLst>
          </p:cNvPr>
          <p:cNvSpPr txBox="1"/>
          <p:nvPr/>
        </p:nvSpPr>
        <p:spPr>
          <a:xfrm>
            <a:off x="6646916" y="2609683"/>
            <a:ext cx="885135" cy="2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200">
                <a:solidFill>
                  <a:srgbClr val="FF69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AF09B8B-0BAF-AC4A-BAED-721BE654E3A8}"/>
              </a:ext>
            </a:extLst>
          </p:cNvPr>
          <p:cNvSpPr txBox="1"/>
          <p:nvPr/>
        </p:nvSpPr>
        <p:spPr>
          <a:xfrm>
            <a:off x="6646916" y="3174100"/>
            <a:ext cx="885135" cy="2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20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17A8DCC-8955-9143-822E-45CC3CD7A5DB}"/>
              </a:ext>
            </a:extLst>
          </p:cNvPr>
          <p:cNvSpPr txBox="1"/>
          <p:nvPr/>
        </p:nvSpPr>
        <p:spPr>
          <a:xfrm>
            <a:off x="8304521" y="3067398"/>
            <a:ext cx="113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MOSes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A6A9510-7499-7245-9989-257088467BA9}"/>
              </a:ext>
            </a:extLst>
          </p:cNvPr>
          <p:cNvSpPr/>
          <p:nvPr/>
        </p:nvSpPr>
        <p:spPr>
          <a:xfrm rot="16200000">
            <a:off x="6971117" y="2512926"/>
            <a:ext cx="1731130" cy="7343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70" name="Google Shape;2487;p169">
            <a:extLst>
              <a:ext uri="{FF2B5EF4-FFF2-40B4-BE49-F238E27FC236}">
                <a16:creationId xmlns:a16="http://schemas.microsoft.com/office/drawing/2014/main" id="{5E48DF4A-430D-2742-8C4C-F9B98B4258C0}"/>
              </a:ext>
            </a:extLst>
          </p:cNvPr>
          <p:cNvSpPr txBox="1"/>
          <p:nvPr/>
        </p:nvSpPr>
        <p:spPr>
          <a:xfrm>
            <a:off x="520555" y="3441681"/>
            <a:ext cx="2017298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experiences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1FAF3F6-F8C7-5442-844E-51B2F3CE22B3}"/>
              </a:ext>
            </a:extLst>
          </p:cNvPr>
          <p:cNvSpPr txBox="1"/>
          <p:nvPr/>
        </p:nvSpPr>
        <p:spPr>
          <a:xfrm>
            <a:off x="2572569" y="2092426"/>
            <a:ext cx="137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sampler</a:t>
            </a:r>
          </a:p>
        </p:txBody>
      </p:sp>
      <p:sp>
        <p:nvSpPr>
          <p:cNvPr id="172" name="Google Shape;2487;p169">
            <a:extLst>
              <a:ext uri="{FF2B5EF4-FFF2-40B4-BE49-F238E27FC236}">
                <a16:creationId xmlns:a16="http://schemas.microsoft.com/office/drawing/2014/main" id="{20D54B60-8911-3749-820A-FD5FA16C94D8}"/>
              </a:ext>
            </a:extLst>
          </p:cNvPr>
          <p:cNvSpPr txBox="1"/>
          <p:nvPr/>
        </p:nvSpPr>
        <p:spPr>
          <a:xfrm>
            <a:off x="3583836" y="3098932"/>
            <a:ext cx="1894942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experiences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B1FBB1B-4C1D-D040-8778-94871F1F45DD}"/>
              </a:ext>
            </a:extLst>
          </p:cNvPr>
          <p:cNvSpPr txBox="1"/>
          <p:nvPr/>
        </p:nvSpPr>
        <p:spPr>
          <a:xfrm>
            <a:off x="3861346" y="2539477"/>
            <a:ext cx="1634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174" name="Arrow: Right 96">
            <a:extLst>
              <a:ext uri="{FF2B5EF4-FFF2-40B4-BE49-F238E27FC236}">
                <a16:creationId xmlns:a16="http://schemas.microsoft.com/office/drawing/2014/main" id="{73427768-48A2-174E-A861-BEADFA96180A}"/>
              </a:ext>
            </a:extLst>
          </p:cNvPr>
          <p:cNvSpPr/>
          <p:nvPr/>
        </p:nvSpPr>
        <p:spPr>
          <a:xfrm>
            <a:off x="4111629" y="3075087"/>
            <a:ext cx="847330" cy="21999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75" name="Arrow: Right 97">
            <a:extLst>
              <a:ext uri="{FF2B5EF4-FFF2-40B4-BE49-F238E27FC236}">
                <a16:creationId xmlns:a16="http://schemas.microsoft.com/office/drawing/2014/main" id="{03E5A574-BD76-A340-A7B6-920ADC7F0B34}"/>
              </a:ext>
            </a:extLst>
          </p:cNvPr>
          <p:cNvSpPr/>
          <p:nvPr/>
        </p:nvSpPr>
        <p:spPr>
          <a:xfrm>
            <a:off x="4093793" y="3037960"/>
            <a:ext cx="847330" cy="21999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76" name="Arrow: Right 98">
            <a:extLst>
              <a:ext uri="{FF2B5EF4-FFF2-40B4-BE49-F238E27FC236}">
                <a16:creationId xmlns:a16="http://schemas.microsoft.com/office/drawing/2014/main" id="{CE83F4F6-2E09-764C-8F4E-BB82B796813B}"/>
              </a:ext>
            </a:extLst>
          </p:cNvPr>
          <p:cNvSpPr/>
          <p:nvPr/>
        </p:nvSpPr>
        <p:spPr>
          <a:xfrm>
            <a:off x="4080729" y="2996914"/>
            <a:ext cx="847330" cy="21999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77" name="Arrow: Right 99">
            <a:extLst>
              <a:ext uri="{FF2B5EF4-FFF2-40B4-BE49-F238E27FC236}">
                <a16:creationId xmlns:a16="http://schemas.microsoft.com/office/drawing/2014/main" id="{1AA23BD6-5C9F-874D-AC91-8880628C410F}"/>
              </a:ext>
            </a:extLst>
          </p:cNvPr>
          <p:cNvSpPr/>
          <p:nvPr/>
        </p:nvSpPr>
        <p:spPr>
          <a:xfrm>
            <a:off x="4060603" y="2958338"/>
            <a:ext cx="847330" cy="21999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9DCE6DF-95FD-9E48-8881-BAA81B2E7AD5}"/>
              </a:ext>
            </a:extLst>
          </p:cNvPr>
          <p:cNvSpPr txBox="1"/>
          <p:nvPr/>
        </p:nvSpPr>
        <p:spPr>
          <a:xfrm rot="14400000">
            <a:off x="4697215" y="2962890"/>
            <a:ext cx="493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…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6DE6A94-0DD1-CC4F-8942-453F52F64216}"/>
              </a:ext>
            </a:extLst>
          </p:cNvPr>
          <p:cNvSpPr/>
          <p:nvPr/>
        </p:nvSpPr>
        <p:spPr>
          <a:xfrm rot="16200000">
            <a:off x="5117802" y="2969050"/>
            <a:ext cx="1135966" cy="120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0" name="Arrow: Right 102">
            <a:extLst>
              <a:ext uri="{FF2B5EF4-FFF2-40B4-BE49-F238E27FC236}">
                <a16:creationId xmlns:a16="http://schemas.microsoft.com/office/drawing/2014/main" id="{073AA4F1-29DC-EB49-A3F6-5F177FF326F3}"/>
              </a:ext>
            </a:extLst>
          </p:cNvPr>
          <p:cNvSpPr/>
          <p:nvPr/>
        </p:nvSpPr>
        <p:spPr>
          <a:xfrm>
            <a:off x="5625645" y="2367740"/>
            <a:ext cx="422224" cy="2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1" name="Arrow: Right 103">
            <a:extLst>
              <a:ext uri="{FF2B5EF4-FFF2-40B4-BE49-F238E27FC236}">
                <a16:creationId xmlns:a16="http://schemas.microsoft.com/office/drawing/2014/main" id="{DA362BC3-549F-144A-B252-0341B3B1D166}"/>
              </a:ext>
            </a:extLst>
          </p:cNvPr>
          <p:cNvSpPr/>
          <p:nvPr/>
        </p:nvSpPr>
        <p:spPr>
          <a:xfrm>
            <a:off x="5625645" y="3464466"/>
            <a:ext cx="422224" cy="2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FC88F92-0AC9-924B-AAE5-B4C8EA5FDEDE}"/>
              </a:ext>
            </a:extLst>
          </p:cNvPr>
          <p:cNvSpPr/>
          <p:nvPr/>
        </p:nvSpPr>
        <p:spPr>
          <a:xfrm>
            <a:off x="5364000" y="4240279"/>
            <a:ext cx="4222800" cy="1223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3" name="Arrow: Right 105">
            <a:extLst>
              <a:ext uri="{FF2B5EF4-FFF2-40B4-BE49-F238E27FC236}">
                <a16:creationId xmlns:a16="http://schemas.microsoft.com/office/drawing/2014/main" id="{F3328EDA-0CDE-614A-99D7-E242248965B3}"/>
              </a:ext>
            </a:extLst>
          </p:cNvPr>
          <p:cNvSpPr/>
          <p:nvPr/>
        </p:nvSpPr>
        <p:spPr>
          <a:xfrm rot="16200000">
            <a:off x="9304002" y="3468651"/>
            <a:ext cx="878050" cy="22901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4" name="Arrow: Right 106">
            <a:extLst>
              <a:ext uri="{FF2B5EF4-FFF2-40B4-BE49-F238E27FC236}">
                <a16:creationId xmlns:a16="http://schemas.microsoft.com/office/drawing/2014/main" id="{4EDA62CE-09CE-6C40-8284-5A483BA8983B}"/>
              </a:ext>
            </a:extLst>
          </p:cNvPr>
          <p:cNvSpPr/>
          <p:nvPr/>
        </p:nvSpPr>
        <p:spPr>
          <a:xfrm rot="16200000">
            <a:off x="9249965" y="3493343"/>
            <a:ext cx="878050" cy="22901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5" name="Arrow: Right 107">
            <a:extLst>
              <a:ext uri="{FF2B5EF4-FFF2-40B4-BE49-F238E27FC236}">
                <a16:creationId xmlns:a16="http://schemas.microsoft.com/office/drawing/2014/main" id="{BDE9CBA0-33D3-A541-B85A-2C1675A4C168}"/>
              </a:ext>
            </a:extLst>
          </p:cNvPr>
          <p:cNvSpPr/>
          <p:nvPr/>
        </p:nvSpPr>
        <p:spPr>
          <a:xfrm rot="16200000">
            <a:off x="9203794" y="3515137"/>
            <a:ext cx="878050" cy="22901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6" name="Arrow: Right 108">
            <a:extLst>
              <a:ext uri="{FF2B5EF4-FFF2-40B4-BE49-F238E27FC236}">
                <a16:creationId xmlns:a16="http://schemas.microsoft.com/office/drawing/2014/main" id="{DBC84525-309E-E74B-AFBD-002C25A82DBC}"/>
              </a:ext>
            </a:extLst>
          </p:cNvPr>
          <p:cNvSpPr/>
          <p:nvPr/>
        </p:nvSpPr>
        <p:spPr>
          <a:xfrm rot="16200000">
            <a:off x="9149799" y="3542821"/>
            <a:ext cx="878050" cy="22901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7" name="Arrow: Right 109">
            <a:extLst>
              <a:ext uri="{FF2B5EF4-FFF2-40B4-BE49-F238E27FC236}">
                <a16:creationId xmlns:a16="http://schemas.microsoft.com/office/drawing/2014/main" id="{2F938E02-C001-8D46-805A-F3BA3CC9E434}"/>
              </a:ext>
            </a:extLst>
          </p:cNvPr>
          <p:cNvSpPr/>
          <p:nvPr/>
        </p:nvSpPr>
        <p:spPr>
          <a:xfrm rot="16200000">
            <a:off x="9007490" y="3655720"/>
            <a:ext cx="1034400" cy="2290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8" name="Arrow: Right 110">
            <a:extLst>
              <a:ext uri="{FF2B5EF4-FFF2-40B4-BE49-F238E27FC236}">
                <a16:creationId xmlns:a16="http://schemas.microsoft.com/office/drawing/2014/main" id="{A41797FF-BE04-8F4F-BC9E-8C6666E55596}"/>
              </a:ext>
            </a:extLst>
          </p:cNvPr>
          <p:cNvSpPr/>
          <p:nvPr/>
        </p:nvSpPr>
        <p:spPr>
          <a:xfrm>
            <a:off x="4023918" y="2889572"/>
            <a:ext cx="2023950" cy="2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DBA11E20-1B4A-7D4E-90ED-5040B0657534}"/>
              </a:ext>
            </a:extLst>
          </p:cNvPr>
          <p:cNvSpPr/>
          <p:nvPr/>
        </p:nvSpPr>
        <p:spPr>
          <a:xfrm rot="16200000">
            <a:off x="4770000" y="3552560"/>
            <a:ext cx="1328622" cy="141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F236820-CEE9-DF42-AE0A-79A65C6B23C5}"/>
              </a:ext>
            </a:extLst>
          </p:cNvPr>
          <p:cNvSpPr txBox="1"/>
          <p:nvPr/>
        </p:nvSpPr>
        <p:spPr>
          <a:xfrm rot="20700000">
            <a:off x="9471808" y="3834443"/>
            <a:ext cx="457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…</a:t>
            </a:r>
          </a:p>
        </p:txBody>
      </p:sp>
      <p:sp>
        <p:nvSpPr>
          <p:cNvPr id="199" name="Arrow: Right 113">
            <a:extLst>
              <a:ext uri="{FF2B5EF4-FFF2-40B4-BE49-F238E27FC236}">
                <a16:creationId xmlns:a16="http://schemas.microsoft.com/office/drawing/2014/main" id="{DA4BDE79-EB7F-AB46-A0E9-4707B90A0066}"/>
              </a:ext>
            </a:extLst>
          </p:cNvPr>
          <p:cNvSpPr/>
          <p:nvPr/>
        </p:nvSpPr>
        <p:spPr>
          <a:xfrm>
            <a:off x="8861530" y="2946031"/>
            <a:ext cx="445854" cy="196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26" name="Arrow: Right 114">
            <a:extLst>
              <a:ext uri="{FF2B5EF4-FFF2-40B4-BE49-F238E27FC236}">
                <a16:creationId xmlns:a16="http://schemas.microsoft.com/office/drawing/2014/main" id="{DAA7B0AD-4884-E24B-A2EE-103C59D8B60B}"/>
              </a:ext>
            </a:extLst>
          </p:cNvPr>
          <p:cNvSpPr/>
          <p:nvPr/>
        </p:nvSpPr>
        <p:spPr>
          <a:xfrm>
            <a:off x="8833471" y="2910446"/>
            <a:ext cx="468064" cy="196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27" name="Arrow: Right 115">
            <a:extLst>
              <a:ext uri="{FF2B5EF4-FFF2-40B4-BE49-F238E27FC236}">
                <a16:creationId xmlns:a16="http://schemas.microsoft.com/office/drawing/2014/main" id="{0CCDA3CC-3CA1-E349-80F8-989A5F422B85}"/>
              </a:ext>
            </a:extLst>
          </p:cNvPr>
          <p:cNvSpPr/>
          <p:nvPr/>
        </p:nvSpPr>
        <p:spPr>
          <a:xfrm>
            <a:off x="8807066" y="2874861"/>
            <a:ext cx="485152" cy="196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28" name="Arrow: Right 116">
            <a:extLst>
              <a:ext uri="{FF2B5EF4-FFF2-40B4-BE49-F238E27FC236}">
                <a16:creationId xmlns:a16="http://schemas.microsoft.com/office/drawing/2014/main" id="{1436C815-A176-964A-9BBF-18D37BC39AE4}"/>
              </a:ext>
            </a:extLst>
          </p:cNvPr>
          <p:cNvSpPr/>
          <p:nvPr/>
        </p:nvSpPr>
        <p:spPr>
          <a:xfrm>
            <a:off x="8764033" y="2836311"/>
            <a:ext cx="519706" cy="196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04EBFA0C-87CB-EC46-9DE1-894C430476F6}"/>
              </a:ext>
            </a:extLst>
          </p:cNvPr>
          <p:cNvSpPr txBox="1"/>
          <p:nvPr/>
        </p:nvSpPr>
        <p:spPr>
          <a:xfrm rot="14400000">
            <a:off x="8442553" y="2882401"/>
            <a:ext cx="458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…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4B86EDB2-E2AE-2145-80F9-BC907CCE196A}"/>
              </a:ext>
            </a:extLst>
          </p:cNvPr>
          <p:cNvSpPr txBox="1"/>
          <p:nvPr/>
        </p:nvSpPr>
        <p:spPr>
          <a:xfrm>
            <a:off x="8304398" y="2501245"/>
            <a:ext cx="896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5D5D5764-CC14-AB46-8614-09300ED5BAF4}"/>
              </a:ext>
            </a:extLst>
          </p:cNvPr>
          <p:cNvSpPr txBox="1"/>
          <p:nvPr/>
        </p:nvSpPr>
        <p:spPr>
          <a:xfrm>
            <a:off x="6319747" y="3855413"/>
            <a:ext cx="4090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influence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78E11724-C94F-1646-B3A3-03046D1F5DE7}"/>
                  </a:ext>
                </a:extLst>
              </p:cNvPr>
              <p:cNvSpPr txBox="1"/>
              <p:nvPr/>
            </p:nvSpPr>
            <p:spPr>
              <a:xfrm>
                <a:off x="7167391" y="2386041"/>
                <a:ext cx="1351551" cy="922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78E11724-C94F-1646-B3A3-03046D1F5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91" y="2386041"/>
                <a:ext cx="1351551" cy="922368"/>
              </a:xfrm>
              <a:prstGeom prst="rect">
                <a:avLst/>
              </a:prstGeom>
              <a:blipFill>
                <a:blip r:embed="rId8"/>
                <a:stretch>
                  <a:fillRect l="-37383" t="-118919" r="-20561" b="-17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D61128A8-FE0F-BA45-9441-3549782AA533}"/>
              </a:ext>
            </a:extLst>
          </p:cNvPr>
          <p:cNvGrpSpPr/>
          <p:nvPr/>
        </p:nvGrpSpPr>
        <p:grpSpPr>
          <a:xfrm>
            <a:off x="8132808" y="2942276"/>
            <a:ext cx="28382" cy="32377"/>
            <a:chOff x="7259655" y="2819666"/>
            <a:chExt cx="34200" cy="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F90B5DB-6462-5F40-AA9D-7D20962D6A61}"/>
                    </a:ext>
                  </a:extLst>
                </p14:cNvPr>
                <p14:cNvContentPartPr/>
                <p14:nvPr/>
              </p14:nvContentPartPr>
              <p14:xfrm>
                <a:off x="7281615" y="283802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5C10F7-B7C8-7CDD-0D58-14BED0FA2D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72975" y="28293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DFC8521-E222-DB45-843C-E6485AEDD3DF}"/>
                    </a:ext>
                  </a:extLst>
                </p14:cNvPr>
                <p14:cNvContentPartPr/>
                <p14:nvPr/>
              </p14:nvContentPartPr>
              <p14:xfrm>
                <a:off x="7276935" y="282866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62B4DE-2960-3645-1C25-4ACCAFBC7C8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67935" y="28200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EDC8470-A517-D844-8871-4C444070F8D6}"/>
                    </a:ext>
                  </a:extLst>
                </p14:cNvPr>
                <p14:cNvContentPartPr/>
                <p14:nvPr/>
              </p14:nvContentPartPr>
              <p14:xfrm>
                <a:off x="7259655" y="2819666"/>
                <a:ext cx="34200" cy="3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D5DE1C-F8DB-F1FC-F87B-3024F1BBFE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50655" y="2810666"/>
                  <a:ext cx="51840" cy="56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40" name="Graphic 339" descr="Gears with solid fill">
            <a:extLst>
              <a:ext uri="{FF2B5EF4-FFF2-40B4-BE49-F238E27FC236}">
                <a16:creationId xmlns:a16="http://schemas.microsoft.com/office/drawing/2014/main" id="{38F42160-C04A-8D48-A261-2F4AE2585F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14220" y="2470354"/>
            <a:ext cx="758840" cy="761463"/>
          </a:xfrm>
          <a:prstGeom prst="rect">
            <a:avLst/>
          </a:prstGeom>
        </p:spPr>
      </p:pic>
      <p:sp>
        <p:nvSpPr>
          <p:cNvPr id="341" name="Arrow: Right 127">
            <a:extLst>
              <a:ext uri="{FF2B5EF4-FFF2-40B4-BE49-F238E27FC236}">
                <a16:creationId xmlns:a16="http://schemas.microsoft.com/office/drawing/2014/main" id="{3AC20E1A-9099-994D-A150-C35C00A465C0}"/>
              </a:ext>
            </a:extLst>
          </p:cNvPr>
          <p:cNvSpPr/>
          <p:nvPr/>
        </p:nvSpPr>
        <p:spPr>
          <a:xfrm>
            <a:off x="8256999" y="2795527"/>
            <a:ext cx="1026741" cy="22686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94609023-C5A7-7948-9EA5-E6D732BB165B}"/>
              </a:ext>
            </a:extLst>
          </p:cNvPr>
          <p:cNvSpPr/>
          <p:nvPr/>
        </p:nvSpPr>
        <p:spPr>
          <a:xfrm rot="16200000">
            <a:off x="4748157" y="-676779"/>
            <a:ext cx="3168000" cy="766054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44" name="Arrow: Right 134">
            <a:extLst>
              <a:ext uri="{FF2B5EF4-FFF2-40B4-BE49-F238E27FC236}">
                <a16:creationId xmlns:a16="http://schemas.microsoft.com/office/drawing/2014/main" id="{0D010959-3308-A04F-80EE-A0DE487F02A1}"/>
              </a:ext>
            </a:extLst>
          </p:cNvPr>
          <p:cNvSpPr/>
          <p:nvPr/>
        </p:nvSpPr>
        <p:spPr>
          <a:xfrm>
            <a:off x="363583" y="2583332"/>
            <a:ext cx="2472523" cy="27242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Arrow: Right 135">
            <a:extLst>
              <a:ext uri="{FF2B5EF4-FFF2-40B4-BE49-F238E27FC236}">
                <a16:creationId xmlns:a16="http://schemas.microsoft.com/office/drawing/2014/main" id="{58391BFC-7A7A-864F-A2D9-BCEFD83E64E9}"/>
              </a:ext>
            </a:extLst>
          </p:cNvPr>
          <p:cNvSpPr/>
          <p:nvPr/>
        </p:nvSpPr>
        <p:spPr>
          <a:xfrm>
            <a:off x="363583" y="2859549"/>
            <a:ext cx="2486411" cy="2724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Arrow: Right 136">
            <a:extLst>
              <a:ext uri="{FF2B5EF4-FFF2-40B4-BE49-F238E27FC236}">
                <a16:creationId xmlns:a16="http://schemas.microsoft.com/office/drawing/2014/main" id="{0DE32DC7-BF97-7F47-877F-FEB6EA26DF63}"/>
              </a:ext>
            </a:extLst>
          </p:cNvPr>
          <p:cNvSpPr/>
          <p:nvPr/>
        </p:nvSpPr>
        <p:spPr>
          <a:xfrm>
            <a:off x="358171" y="3334230"/>
            <a:ext cx="2486411" cy="27242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DF65AE74-B829-FC49-8C3E-3DA72C5E6EBE}"/>
              </a:ext>
            </a:extLst>
          </p:cNvPr>
          <p:cNvSpPr txBox="1"/>
          <p:nvPr/>
        </p:nvSpPr>
        <p:spPr>
          <a:xfrm rot="5400000">
            <a:off x="1265514" y="3066513"/>
            <a:ext cx="59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E52A39DB-9615-B04A-8A7C-BC50CC46A265}"/>
              </a:ext>
            </a:extLst>
          </p:cNvPr>
          <p:cNvGrpSpPr/>
          <p:nvPr/>
        </p:nvGrpSpPr>
        <p:grpSpPr>
          <a:xfrm>
            <a:off x="363583" y="1863190"/>
            <a:ext cx="2017298" cy="791806"/>
            <a:chOff x="8265193" y="4633735"/>
            <a:chExt cx="2930274" cy="1148292"/>
          </a:xfrm>
        </p:grpSpPr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6CAF13EE-9F07-9D46-BE85-250C1DBEAF52}"/>
                </a:ext>
              </a:extLst>
            </p:cNvPr>
            <p:cNvSpPr/>
            <p:nvPr/>
          </p:nvSpPr>
          <p:spPr>
            <a:xfrm>
              <a:off x="8265193" y="5342555"/>
              <a:ext cx="491613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31A6C267-E7A3-C644-8944-BA282C531756}"/>
                </a:ext>
              </a:extLst>
            </p:cNvPr>
            <p:cNvSpPr/>
            <p:nvPr/>
          </p:nvSpPr>
          <p:spPr>
            <a:xfrm>
              <a:off x="8820497" y="5143936"/>
              <a:ext cx="491613" cy="5088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E19C4ABC-AFFD-EE40-A33C-38CC7A00EBE3}"/>
                </a:ext>
              </a:extLst>
            </p:cNvPr>
            <p:cNvSpPr/>
            <p:nvPr/>
          </p:nvSpPr>
          <p:spPr>
            <a:xfrm>
              <a:off x="9367244" y="4779781"/>
              <a:ext cx="491613" cy="87753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1ECB8AAE-B065-B949-84AB-19998BC7A1D7}"/>
                </a:ext>
              </a:extLst>
            </p:cNvPr>
            <p:cNvSpPr txBox="1"/>
            <p:nvPr/>
          </p:nvSpPr>
          <p:spPr>
            <a:xfrm>
              <a:off x="8296144" y="5246415"/>
              <a:ext cx="313547" cy="535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91BCC4EE-2082-9E4B-A949-ED79409EE32E}"/>
                </a:ext>
              </a:extLst>
            </p:cNvPr>
            <p:cNvSpPr txBox="1"/>
            <p:nvPr/>
          </p:nvSpPr>
          <p:spPr>
            <a:xfrm>
              <a:off x="8835241" y="5246415"/>
              <a:ext cx="313547" cy="535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8527EE24-1AEE-2445-8C3E-F22FDAE7DE58}"/>
                </a:ext>
              </a:extLst>
            </p:cNvPr>
            <p:cNvSpPr txBox="1"/>
            <p:nvPr/>
          </p:nvSpPr>
          <p:spPr>
            <a:xfrm>
              <a:off x="9391552" y="5230377"/>
              <a:ext cx="313547" cy="535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28B6E4AD-2F27-3840-9207-0BA51CAB4D4F}"/>
                </a:ext>
              </a:extLst>
            </p:cNvPr>
            <p:cNvSpPr/>
            <p:nvPr/>
          </p:nvSpPr>
          <p:spPr>
            <a:xfrm>
              <a:off x="10703854" y="5344993"/>
              <a:ext cx="491613" cy="304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BDF9E720-784B-7144-8AC0-928A5B05B07D}"/>
                </a:ext>
              </a:extLst>
            </p:cNvPr>
            <p:cNvSpPr txBox="1"/>
            <p:nvPr/>
          </p:nvSpPr>
          <p:spPr>
            <a:xfrm>
              <a:off x="10724560" y="5229586"/>
              <a:ext cx="313547" cy="535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11BC2436-CEE1-C54B-AF16-A255171C0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lum bright="-20000" contrast="-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558" y="5086979"/>
              <a:ext cx="674513" cy="679010"/>
            </a:xfrm>
            <a:prstGeom prst="rect">
              <a:avLst/>
            </a:prstGeom>
          </p:spPr>
        </p:pic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F5297A30-5621-8E4C-A448-54179B9F0F0B}"/>
                </a:ext>
              </a:extLst>
            </p:cNvPr>
            <p:cNvSpPr txBox="1"/>
            <p:nvPr/>
          </p:nvSpPr>
          <p:spPr>
            <a:xfrm>
              <a:off x="9866452" y="4633735"/>
              <a:ext cx="1142843" cy="62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stall</a:t>
              </a:r>
            </a:p>
          </p:txBody>
        </p:sp>
      </p:grpSp>
      <p:pic>
        <p:nvPicPr>
          <p:cNvPr id="359" name="Picture 358">
            <a:extLst>
              <a:ext uri="{FF2B5EF4-FFF2-40B4-BE49-F238E27FC236}">
                <a16:creationId xmlns:a16="http://schemas.microsoft.com/office/drawing/2014/main" id="{C06BA795-0275-B742-82EE-EBE99C3A37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70" y="2050186"/>
            <a:ext cx="688783" cy="615951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B3834AB8-6466-0646-8C1F-B78F0DB684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93" y="3362409"/>
            <a:ext cx="642398" cy="751523"/>
          </a:xfrm>
          <a:prstGeom prst="rect">
            <a:avLst/>
          </a:prstGeom>
        </p:spPr>
      </p:pic>
      <p:sp>
        <p:nvSpPr>
          <p:cNvPr id="366" name="Google Shape;2498;p169">
            <a:extLst>
              <a:ext uri="{FF2B5EF4-FFF2-40B4-BE49-F238E27FC236}">
                <a16:creationId xmlns:a16="http://schemas.microsoft.com/office/drawing/2014/main" id="{F6764B1D-A795-A844-B119-FA97A571DBF8}"/>
              </a:ext>
            </a:extLst>
          </p:cNvPr>
          <p:cNvSpPr txBox="1"/>
          <p:nvPr/>
        </p:nvSpPr>
        <p:spPr>
          <a:xfrm>
            <a:off x="5432053" y="1481565"/>
            <a:ext cx="1874224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raters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440A503C-6ACE-BE4D-B490-5BAC96AE95C6}"/>
              </a:ext>
            </a:extLst>
          </p:cNvPr>
          <p:cNvSpPr/>
          <p:nvPr/>
        </p:nvSpPr>
        <p:spPr>
          <a:xfrm>
            <a:off x="600747" y="4932119"/>
            <a:ext cx="11578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opinion score (MOS) captures the </a:t>
            </a:r>
            <a:r>
              <a:rPr lang="en-US" sz="2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perception by the average rater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A9551F6-9B5A-4E8D-9FFB-719D3D27B74C}"/>
              </a:ext>
            </a:extLst>
          </p:cNvPr>
          <p:cNvSpPr txBox="1"/>
          <p:nvPr/>
        </p:nvSpPr>
        <p:spPr>
          <a:xfrm>
            <a:off x="10424247" y="3166839"/>
            <a:ext cx="1754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QoE model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E0F741BB-C2D6-470C-A74D-FAD9850DED0A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56" y="2328419"/>
            <a:ext cx="802489" cy="9246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10DF984-61D3-4134-AF16-27DDE6518139}"/>
              </a:ext>
            </a:extLst>
          </p:cNvPr>
          <p:cNvSpPr txBox="1"/>
          <p:nvPr/>
        </p:nvSpPr>
        <p:spPr>
          <a:xfrm>
            <a:off x="2328951" y="5791133"/>
            <a:ext cx="753409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</a:t>
            </a: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The output is a one-size-fits-all QoE model</a:t>
            </a:r>
          </a:p>
        </p:txBody>
      </p:sp>
      <p:sp>
        <p:nvSpPr>
          <p:cNvPr id="80" name="Footer Placeholder 42">
            <a:extLst>
              <a:ext uri="{FF2B5EF4-FFF2-40B4-BE49-F238E27FC236}">
                <a16:creationId xmlns:a16="http://schemas.microsoft.com/office/drawing/2014/main" id="{D946898C-6309-4B83-9A54-0E5E2AB58F3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10908457-2F8B-41EF-889E-5252062AFCB7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Traditional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E0044CD-FEE0-4DB0-B4DA-CD10E3C9102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92" y="2684817"/>
            <a:ext cx="576077" cy="658912"/>
          </a:xfrm>
          <a:prstGeom prst="rect">
            <a:avLst/>
          </a:prstGeom>
        </p:spPr>
      </p:pic>
      <p:sp>
        <p:nvSpPr>
          <p:cNvPr id="83" name="Arrow: Pentagon 15">
            <a:extLst>
              <a:ext uri="{FF2B5EF4-FFF2-40B4-BE49-F238E27FC236}">
                <a16:creationId xmlns:a16="http://schemas.microsoft.com/office/drawing/2014/main" id="{67FE6A18-B1EA-4C7F-9883-306F643BB537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84" name="Arrow: Chevron 16">
            <a:extLst>
              <a:ext uri="{FF2B5EF4-FFF2-40B4-BE49-F238E27FC236}">
                <a16:creationId xmlns:a16="http://schemas.microsoft.com/office/drawing/2014/main" id="{B4503121-C562-4DAC-8E9F-8A367437E073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Arrow: Chevron 22">
            <a:extLst>
              <a:ext uri="{FF2B5EF4-FFF2-40B4-BE49-F238E27FC236}">
                <a16:creationId xmlns:a16="http://schemas.microsoft.com/office/drawing/2014/main" id="{5DAAF189-FDA6-4FFB-A136-63D79C212318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86" name="Arrow: Pentagon 20">
            <a:extLst>
              <a:ext uri="{FF2B5EF4-FFF2-40B4-BE49-F238E27FC236}">
                <a16:creationId xmlns:a16="http://schemas.microsoft.com/office/drawing/2014/main" id="{EABDC75F-5C30-4D7E-9681-8190D77E40BE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Arrow: Pentagon 15">
            <a:extLst>
              <a:ext uri="{FF2B5EF4-FFF2-40B4-BE49-F238E27FC236}">
                <a16:creationId xmlns:a16="http://schemas.microsoft.com/office/drawing/2014/main" id="{8D4AB9EA-9158-4574-B356-070AB6733498}"/>
              </a:ext>
            </a:extLst>
          </p:cNvPr>
          <p:cNvSpPr/>
          <p:nvPr/>
        </p:nvSpPr>
        <p:spPr>
          <a:xfrm>
            <a:off x="180000" y="360000"/>
            <a:ext cx="1890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rrow: Pentagon 20">
            <a:extLst>
              <a:ext uri="{FF2B5EF4-FFF2-40B4-BE49-F238E27FC236}">
                <a16:creationId xmlns:a16="http://schemas.microsoft.com/office/drawing/2014/main" id="{517B0308-AF84-AA40-9DAA-4EAF15A7B548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IQN Relevance to ISPs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176910" y="1141635"/>
            <a:ext cx="117935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Establishing a direct relationship with end users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particularly beneficial for remote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a network-layer timescale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reacts within hundreds of milliseconds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 faster than OTT providers' application-layer adjustments (seconds)  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Monetization opportunities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/>
              <a:t>💰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subscription-based services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/>
              <a:t>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advertisements in IQN’s user agents on end-user devices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60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Arrow: Pentagon 20">
            <a:extLst>
              <a:ext uri="{FF2B5EF4-FFF2-40B4-BE49-F238E27FC236}">
                <a16:creationId xmlns:a16="http://schemas.microsoft.com/office/drawing/2014/main" id="{D3CA752F-5414-5C4A-8292-4B1C3EDB92CF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40" name="Arrow: Chevron 21">
            <a:extLst>
              <a:ext uri="{FF2B5EF4-FFF2-40B4-BE49-F238E27FC236}">
                <a16:creationId xmlns:a16="http://schemas.microsoft.com/office/drawing/2014/main" id="{6083F2B8-AC4E-6C41-8029-6986AF717BF1}"/>
              </a:ext>
            </a:extLst>
          </p:cNvPr>
          <p:cNvSpPr/>
          <p:nvPr/>
        </p:nvSpPr>
        <p:spPr>
          <a:xfrm>
            <a:off x="9783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41" name="Arrow: Chevron 16">
            <a:extLst>
              <a:ext uri="{FF2B5EF4-FFF2-40B4-BE49-F238E27FC236}">
                <a16:creationId xmlns:a16="http://schemas.microsoft.com/office/drawing/2014/main" id="{FDB87CD2-A9F6-DA4D-B05D-2E39265FF2E3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6" name="Arrow: Chevron 18">
            <a:extLst>
              <a:ext uri="{FF2B5EF4-FFF2-40B4-BE49-F238E27FC236}">
                <a16:creationId xmlns:a16="http://schemas.microsoft.com/office/drawing/2014/main" id="{3D61916D-7F7C-B64D-9470-14EC5929CA38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7" name="Arrow: Chevron 19">
            <a:extLst>
              <a:ext uri="{FF2B5EF4-FFF2-40B4-BE49-F238E27FC236}">
                <a16:creationId xmlns:a16="http://schemas.microsoft.com/office/drawing/2014/main" id="{02D471A0-39FD-124B-8812-FE4C3E6B91CC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8" name="Arrow: Chevron 22">
            <a:extLst>
              <a:ext uri="{FF2B5EF4-FFF2-40B4-BE49-F238E27FC236}">
                <a16:creationId xmlns:a16="http://schemas.microsoft.com/office/drawing/2014/main" id="{671964BA-A25E-4244-88C6-1C2E27E6BA73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49" name="Arrow: Pentagon 15">
            <a:extLst>
              <a:ext uri="{FF2B5EF4-FFF2-40B4-BE49-F238E27FC236}">
                <a16:creationId xmlns:a16="http://schemas.microsoft.com/office/drawing/2014/main" id="{5D8AE816-1131-3B45-B68C-4CE934C18138}"/>
              </a:ext>
            </a:extLst>
          </p:cNvPr>
          <p:cNvSpPr/>
          <p:nvPr/>
        </p:nvSpPr>
        <p:spPr>
          <a:xfrm>
            <a:off x="675199" y="360000"/>
            <a:ext cx="105192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42">
            <a:extLst>
              <a:ext uri="{FF2B5EF4-FFF2-40B4-BE49-F238E27FC236}">
                <a16:creationId xmlns:a16="http://schemas.microsoft.com/office/drawing/2014/main" id="{530998FD-3350-465A-A22E-660D9572A01A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A4A6E6A9-49FF-4C70-BCD3-7266D323E233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23754569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D5E0E4-CB9B-721B-73FE-CFC5C2DBA0F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59F7BB-BD97-2B3F-E8CC-7076329CC87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BFD8335-2238-0427-BD50-FA237BB51E0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88D2C74-7C41-F4E1-9672-7B6044B1E896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20C651-5DB5-B432-BBD9-9CA13099689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3DD7D2F-81A2-86CE-7260-49697C11DB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9A0AE2-61A4-7154-EC2D-94567AFB65A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36B09151-42B0-A994-8115-67C4D2C1D7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B62011E3-0EC0-A7EB-4AA9-F094ADCA3A1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0737ACE8-FA34-3378-5EB6-53AA940C6C7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10C801D-1519-FF35-E63F-BC4728BE9AF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DC04D9A-B930-6F67-0A8B-983178EDF02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B2A910A-584C-B73D-2CAD-B5C8F6EA661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597F45D-06AD-F461-0B75-356EE86D61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EBAA25E-4153-029F-6C7E-EDEFBFAB840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9E3DADC6-E108-A1C4-36C7-14D67F9F16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717B9D7-28C5-080E-115D-DAF76A744D3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51BCC05-9ACF-D98D-9366-0362B2CA0B2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46E04D6E-7A2B-6139-EEDB-58B67BCC5540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407284-8D64-420F-8C17-DCC60E4BE590}"/>
              </a:ext>
            </a:extLst>
          </p:cNvPr>
          <p:cNvSpPr txBox="1"/>
          <p:nvPr/>
        </p:nvSpPr>
        <p:spPr>
          <a:xfrm>
            <a:off x="249008" y="1115877"/>
            <a:ext cx="1179357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📊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research on IQN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stalls vs. other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metrics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binary impairment signaling vs.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encoding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🛠️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IQN integration into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developing new mechanisms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detection by user agents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exploring techniques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improvement by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➜ studying fairness considerations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🔗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Extending IQN to additional OTT services 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Collaborating with ISPs for real-world IQN experimentation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📜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Advancing IQN standardization efforts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Slide Number Placeholder 8">
            <a:extLst>
              <a:ext uri="{FF2B5EF4-FFF2-40B4-BE49-F238E27FC236}">
                <a16:creationId xmlns:a16="http://schemas.microsoft.com/office/drawing/2014/main" id="{371B3896-978B-4FCC-A441-68EBBD90F032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8">
            <a:extLst>
              <a:ext uri="{FF2B5EF4-FFF2-40B4-BE49-F238E27FC236}">
                <a16:creationId xmlns:a16="http://schemas.microsoft.com/office/drawing/2014/main" id="{5ACB3C9B-E3F6-45F1-A4E1-1D789C5EC3E6}"/>
              </a:ext>
            </a:extLst>
          </p:cNvPr>
          <p:cNvSpPr txBox="1">
            <a:spLocks/>
          </p:cNvSpPr>
          <p:nvPr/>
        </p:nvSpPr>
        <p:spPr>
          <a:xfrm>
            <a:off x="9243443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lide Number Placeholder 8">
            <a:extLst>
              <a:ext uri="{FF2B5EF4-FFF2-40B4-BE49-F238E27FC236}">
                <a16:creationId xmlns:a16="http://schemas.microsoft.com/office/drawing/2014/main" id="{CC484727-2D21-4CEB-AA4A-C121E5659ED8}"/>
              </a:ext>
            </a:extLst>
          </p:cNvPr>
          <p:cNvSpPr txBox="1">
            <a:spLocks/>
          </p:cNvSpPr>
          <p:nvPr/>
        </p:nvSpPr>
        <p:spPr>
          <a:xfrm>
            <a:off x="9227289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lide Number Placeholder 8">
            <a:extLst>
              <a:ext uri="{FF2B5EF4-FFF2-40B4-BE49-F238E27FC236}">
                <a16:creationId xmlns:a16="http://schemas.microsoft.com/office/drawing/2014/main" id="{4B366320-1481-46E0-B882-8F52BE13C33A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61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Arrow: Pentagon 20">
            <a:extLst>
              <a:ext uri="{FF2B5EF4-FFF2-40B4-BE49-F238E27FC236}">
                <a16:creationId xmlns:a16="http://schemas.microsoft.com/office/drawing/2014/main" id="{94D1081B-68AD-4744-8484-0C3A5B72A25B}"/>
              </a:ext>
            </a:extLst>
          </p:cNvPr>
          <p:cNvSpPr/>
          <p:nvPr/>
        </p:nvSpPr>
        <p:spPr>
          <a:xfrm>
            <a:off x="675200" y="36000"/>
            <a:ext cx="1475999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6" name="Arrow: Chevron 21">
            <a:extLst>
              <a:ext uri="{FF2B5EF4-FFF2-40B4-BE49-F238E27FC236}">
                <a16:creationId xmlns:a16="http://schemas.microsoft.com/office/drawing/2014/main" id="{6D340FF6-AD38-644F-92D8-6925B217E3CF}"/>
              </a:ext>
            </a:extLst>
          </p:cNvPr>
          <p:cNvSpPr/>
          <p:nvPr/>
        </p:nvSpPr>
        <p:spPr>
          <a:xfrm>
            <a:off x="9783200" y="36000"/>
            <a:ext cx="1764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7" name="Arrow: Chevron 16">
            <a:extLst>
              <a:ext uri="{FF2B5EF4-FFF2-40B4-BE49-F238E27FC236}">
                <a16:creationId xmlns:a16="http://schemas.microsoft.com/office/drawing/2014/main" id="{2695E184-7E57-F543-BED9-27D4E709074B}"/>
              </a:ext>
            </a:extLst>
          </p:cNvPr>
          <p:cNvSpPr/>
          <p:nvPr/>
        </p:nvSpPr>
        <p:spPr>
          <a:xfrm>
            <a:off x="2151911" y="36000"/>
            <a:ext cx="2124716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39" name="Arrow: Chevron 18">
            <a:extLst>
              <a:ext uri="{FF2B5EF4-FFF2-40B4-BE49-F238E27FC236}">
                <a16:creationId xmlns:a16="http://schemas.microsoft.com/office/drawing/2014/main" id="{8A4E240A-78DC-BE46-B62D-4BC7C96C731A}"/>
              </a:ext>
            </a:extLst>
          </p:cNvPr>
          <p:cNvSpPr/>
          <p:nvPr/>
        </p:nvSpPr>
        <p:spPr>
          <a:xfrm>
            <a:off x="4275911" y="36000"/>
            <a:ext cx="1475999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40" name="Arrow: Chevron 19">
            <a:extLst>
              <a:ext uri="{FF2B5EF4-FFF2-40B4-BE49-F238E27FC236}">
                <a16:creationId xmlns:a16="http://schemas.microsoft.com/office/drawing/2014/main" id="{C43FAC87-B26B-C940-9A66-7B01234D18B4}"/>
              </a:ext>
            </a:extLst>
          </p:cNvPr>
          <p:cNvSpPr/>
          <p:nvPr/>
        </p:nvSpPr>
        <p:spPr>
          <a:xfrm>
            <a:off x="5751911" y="36000"/>
            <a:ext cx="2268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41" name="Arrow: Chevron 22">
            <a:extLst>
              <a:ext uri="{FF2B5EF4-FFF2-40B4-BE49-F238E27FC236}">
                <a16:creationId xmlns:a16="http://schemas.microsoft.com/office/drawing/2014/main" id="{9C8E6A9F-B415-F74A-A8B9-BC87797C3692}"/>
              </a:ext>
            </a:extLst>
          </p:cNvPr>
          <p:cNvSpPr/>
          <p:nvPr/>
        </p:nvSpPr>
        <p:spPr>
          <a:xfrm>
            <a:off x="8019910" y="36000"/>
            <a:ext cx="1764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46" name="Arrow: Pentagon 15">
            <a:extLst>
              <a:ext uri="{FF2B5EF4-FFF2-40B4-BE49-F238E27FC236}">
                <a16:creationId xmlns:a16="http://schemas.microsoft.com/office/drawing/2014/main" id="{576C5948-2C47-F54D-896E-E681CA392EF5}"/>
              </a:ext>
            </a:extLst>
          </p:cNvPr>
          <p:cNvSpPr/>
          <p:nvPr/>
        </p:nvSpPr>
        <p:spPr>
          <a:xfrm>
            <a:off x="675199" y="360000"/>
            <a:ext cx="10872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oter Placeholder 42">
            <a:extLst>
              <a:ext uri="{FF2B5EF4-FFF2-40B4-BE49-F238E27FC236}">
                <a16:creationId xmlns:a16="http://schemas.microsoft.com/office/drawing/2014/main" id="{CDFBD14B-F2B3-45AA-9C90-3C2B2F0AFCA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859EFD31-A1BE-46FC-B232-CD872F4C57CA}"/>
              </a:ext>
            </a:extLst>
          </p:cNvPr>
          <p:cNvSpPr txBox="1">
            <a:spLocks/>
          </p:cNvSpPr>
          <p:nvPr/>
        </p:nvSpPr>
        <p:spPr>
          <a:xfrm>
            <a:off x="-142003" y="-90075"/>
            <a:ext cx="957755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26450069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473B026A-15BC-4BD5-BB0A-D7AC7EDE1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14" y="2397895"/>
            <a:ext cx="3188104" cy="1810388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0" y="4913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A3B7AF6-A143-9851-F39C-1C6B26CFE4E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01E5AA4A-C773-F7F7-F823-632152F2C4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62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A54046-9BFE-48B1-A67B-F69C7AECE265}"/>
              </a:ext>
            </a:extLst>
          </p:cNvPr>
          <p:cNvSpPr txBox="1"/>
          <p:nvPr/>
        </p:nvSpPr>
        <p:spPr>
          <a:xfrm>
            <a:off x="122727" y="1240008"/>
            <a:ext cx="6158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DRONAC (PID2022-140560OB-I00)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MICIU/AEI/10.13039/501100011033 and ERDF, EU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EA71146-B568-4AAB-9EB7-8006999B892E}"/>
              </a:ext>
            </a:extLst>
          </p:cNvPr>
          <p:cNvSpPr txBox="1"/>
          <p:nvPr/>
        </p:nvSpPr>
        <p:spPr>
          <a:xfrm>
            <a:off x="6548840" y="1720505"/>
            <a:ext cx="5449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Christian Doppler Laboratory ATHENA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C833D65-6A2A-4BB4-A907-7021033EC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64" y="1196876"/>
            <a:ext cx="2625229" cy="44779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10B655A-83EA-4D3D-816C-DAD27D6A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04" y="4120542"/>
            <a:ext cx="4406747" cy="47592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BA7FA9-FD32-435E-AC3E-625B0D83D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95" y="4885673"/>
            <a:ext cx="3647664" cy="1499040"/>
          </a:xfrm>
          <a:prstGeom prst="rect">
            <a:avLst/>
          </a:prstGeom>
        </p:spPr>
      </p:pic>
      <p:pic>
        <p:nvPicPr>
          <p:cNvPr id="1026" name="Picture 2" descr="image003">
            <a:extLst>
              <a:ext uri="{FF2B5EF4-FFF2-40B4-BE49-F238E27FC236}">
                <a16:creationId xmlns:a16="http://schemas.microsoft.com/office/drawing/2014/main" id="{7057B267-AD5B-4D09-9A20-FFE2B25A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4" y="2296270"/>
            <a:ext cx="58483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2">
            <a:extLst>
              <a:ext uri="{FF2B5EF4-FFF2-40B4-BE49-F238E27FC236}">
                <a16:creationId xmlns:a16="http://schemas.microsoft.com/office/drawing/2014/main" id="{5AD32831-1FC1-4742-8D05-8CB2E22C0CFA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80FA1286-C075-4E73-B3BC-7A2F9D543912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16" name="Arrow: Pentagon 20">
            <a:extLst>
              <a:ext uri="{FF2B5EF4-FFF2-40B4-BE49-F238E27FC236}">
                <a16:creationId xmlns:a16="http://schemas.microsoft.com/office/drawing/2014/main" id="{3CC8D9C3-0F17-4134-B6BC-8ED1BBE8C238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Pentagon 15">
            <a:extLst>
              <a:ext uri="{FF2B5EF4-FFF2-40B4-BE49-F238E27FC236}">
                <a16:creationId xmlns:a16="http://schemas.microsoft.com/office/drawing/2014/main" id="{D1F4E6D0-6452-41C0-8B53-C9A433328F69}"/>
              </a:ext>
            </a:extLst>
          </p:cNvPr>
          <p:cNvSpPr/>
          <p:nvPr/>
        </p:nvSpPr>
        <p:spPr>
          <a:xfrm>
            <a:off x="180000" y="360000"/>
            <a:ext cx="111168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Pentagon 20">
            <a:extLst>
              <a:ext uri="{FF2B5EF4-FFF2-40B4-BE49-F238E27FC236}">
                <a16:creationId xmlns:a16="http://schemas.microsoft.com/office/drawing/2014/main" id="{6FF7A3D3-9415-4FBA-AFA7-46C8C90B835F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9" name="Arrow: Chevron 16">
            <a:extLst>
              <a:ext uri="{FF2B5EF4-FFF2-40B4-BE49-F238E27FC236}">
                <a16:creationId xmlns:a16="http://schemas.microsoft.com/office/drawing/2014/main" id="{F6C91FD2-B450-40E0-B1C1-61B69D51ABC3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Chevron 21">
            <a:extLst>
              <a:ext uri="{FF2B5EF4-FFF2-40B4-BE49-F238E27FC236}">
                <a16:creationId xmlns:a16="http://schemas.microsoft.com/office/drawing/2014/main" id="{370CA3CE-FE30-469F-8948-697A56268AED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4132163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9454E13-9DB9-C5AB-B885-25646139771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232AC-E2A9-ECEC-7A26-8BE88430571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7B31B77-B650-4D0E-F918-289035CE5AC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61955EA-DB8B-5228-49D2-1EAB2B07539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A12D844-0C48-7FCC-F353-16B05D1054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2559D-C40F-B890-F915-66A65972E10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A6F3ACC-CD82-A2CE-B77B-2283D25AA3A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E4A8E8C0-CE46-BCB4-EE2A-FBD4A2F0B18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604B4CE9-C66C-61BD-6D0B-B0D6311A66E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E0033A5-9952-14B0-C0DB-83EE6DC788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AA0EBCA-50F7-DA22-F72B-40004B13DC6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943A3C-2F0C-16D5-9A54-40E5B62D95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B537183D-3995-495E-9818-074210809C0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8C9A3C7-7E81-DE66-DEAE-5247424723B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C2720BA-3372-566C-CDCE-2E81047B9AF8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A92A075F-4080-1CEA-3225-4678DECE94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E7110F17-A49C-D880-88C6-6B14FD2D27C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EFB8DB-98A3-586E-3612-8018FBAA959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0E19AB56-3C9F-6C56-4260-8191BF70FF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C7AD02-0B28-4F59-8F5F-FE4A4654E4EF}"/>
              </a:ext>
            </a:extLst>
          </p:cNvPr>
          <p:cNvSpPr txBox="1"/>
          <p:nvPr/>
        </p:nvSpPr>
        <p:spPr>
          <a:xfrm>
            <a:off x="272139" y="965048"/>
            <a:ext cx="1191986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❌ ISPs struggle to infer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limiting their ability to improve it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❌ existing solutions (e.g., ALTO and CAMARA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do not fully bridge the gap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800" dirty="0"/>
              <a:t>In-band Quality Notification (IQN): a new mechanism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enables end users to notify ISPs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works despite encryption, asymmetric routing, and NAT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✅ requires no OTT support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/>
              <a:t>🛠️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IQN integration into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/>
              <a:t>🛠️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real-world testing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   🛠️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</a:p>
        </p:txBody>
      </p: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F3FB20E9-685D-4A57-8D82-08877562CF47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63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Footer Placeholder 42">
            <a:extLst>
              <a:ext uri="{FF2B5EF4-FFF2-40B4-BE49-F238E27FC236}">
                <a16:creationId xmlns:a16="http://schemas.microsoft.com/office/drawing/2014/main" id="{0670F9B7-BF58-4AEC-B3BC-0AF96F75C3B9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80C4C57-482C-4540-91BF-2DB278AFEA04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</p:txBody>
      </p:sp>
      <p:sp>
        <p:nvSpPr>
          <p:cNvPr id="35" name="Arrow: Pentagon 20">
            <a:extLst>
              <a:ext uri="{FF2B5EF4-FFF2-40B4-BE49-F238E27FC236}">
                <a16:creationId xmlns:a16="http://schemas.microsoft.com/office/drawing/2014/main" id="{3719F444-109C-41A7-BED7-1A6952C7BB01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rrow: Pentagon 15">
            <a:extLst>
              <a:ext uri="{FF2B5EF4-FFF2-40B4-BE49-F238E27FC236}">
                <a16:creationId xmlns:a16="http://schemas.microsoft.com/office/drawing/2014/main" id="{2BC4B1E9-BBE5-4735-BA7D-CE0A8174EA52}"/>
              </a:ext>
            </a:extLst>
          </p:cNvPr>
          <p:cNvSpPr/>
          <p:nvPr/>
        </p:nvSpPr>
        <p:spPr>
          <a:xfrm>
            <a:off x="180000" y="360000"/>
            <a:ext cx="112284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rrow: Pentagon 20">
            <a:extLst>
              <a:ext uri="{FF2B5EF4-FFF2-40B4-BE49-F238E27FC236}">
                <a16:creationId xmlns:a16="http://schemas.microsoft.com/office/drawing/2014/main" id="{4CC2597F-311D-47A7-9945-04E452A1C02D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8" name="Arrow: Chevron 16">
            <a:extLst>
              <a:ext uri="{FF2B5EF4-FFF2-40B4-BE49-F238E27FC236}">
                <a16:creationId xmlns:a16="http://schemas.microsoft.com/office/drawing/2014/main" id="{6789AB21-4C3F-44F4-AA93-FD2CBF207ADE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Chevron 21">
            <a:extLst>
              <a:ext uri="{FF2B5EF4-FFF2-40B4-BE49-F238E27FC236}">
                <a16:creationId xmlns:a16="http://schemas.microsoft.com/office/drawing/2014/main" id="{6B41B6CA-0E46-4ED8-A3B6-FD4BE3C73C9E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9529296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B749F-EAE0-F6F1-15C2-0ECA96E263AC}"/>
              </a:ext>
            </a:extLst>
          </p:cNvPr>
          <p:cNvSpPr txBox="1"/>
          <p:nvPr/>
        </p:nvSpPr>
        <p:spPr>
          <a:xfrm>
            <a:off x="1011322" y="1111555"/>
            <a:ext cx="1074206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Video streaming: a diverse and evolving ecosystem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6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involves multiple diverse stakeholders: ISPs, OTT providers, end users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➜ shaped by new technical mechanisms and business models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Low-effort personalization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builds an accurate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 for individual users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uses active learning to efficiently adapt to user preferences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IQN: In-band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signaling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enables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signaling from end users to ISPs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leverages the OTT client’s interface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✅ requires no support from OTT providers</a:t>
            </a:r>
            <a:endParaRPr lang="en-U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9454E13-9DB9-C5AB-B885-25646139771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0232AC-E2A9-ECEC-7A26-8BE88430571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7B31B77-B650-4D0E-F918-289035CE5AC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61955EA-DB8B-5228-49D2-1EAB2B07539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A12D844-0C48-7FCC-F353-16B05D1054D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2559D-C40F-B890-F915-66A65972E10C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4A6F3ACC-CD82-A2CE-B77B-2283D25AA3A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E4A8E8C0-CE46-BCB4-EE2A-FBD4A2F0B18A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604B4CE9-C66C-61BD-6D0B-B0D6311A66E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E0033A5-9952-14B0-C0DB-83EE6DC788A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FAA0EBCA-50F7-DA22-F72B-40004B13DC6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F943A3C-2F0C-16D5-9A54-40E5B62D95E0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B537183D-3995-495E-9818-074210809C0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8C9A3C7-7E81-DE66-DEAE-5247424723B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A92A075F-4080-1CEA-3225-4678DECE944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E7110F17-A49C-D880-88C6-6B14FD2D27C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7EFB8DB-98A3-586E-3612-8018FBAA959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0E19AB56-3C9F-6C56-4260-8191BF70FF34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636CF09E-0260-6C47-39AD-2BED89FA856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9D2F8F8B-2562-F859-4326-E2E488BF967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ide Number Placeholder 8">
            <a:extLst>
              <a:ext uri="{FF2B5EF4-FFF2-40B4-BE49-F238E27FC236}">
                <a16:creationId xmlns:a16="http://schemas.microsoft.com/office/drawing/2014/main" id="{45E20DDB-BEC4-4F5E-A016-90066003F3C9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64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oter Placeholder 42">
            <a:extLst>
              <a:ext uri="{FF2B5EF4-FFF2-40B4-BE49-F238E27FC236}">
                <a16:creationId xmlns:a16="http://schemas.microsoft.com/office/drawing/2014/main" id="{D04F93D6-2335-494F-8D09-2DE62378CB60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213E997B-60D2-42EA-986E-3302E12FD278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Overall Summary </a:t>
            </a:r>
          </a:p>
        </p:txBody>
      </p:sp>
      <p:sp>
        <p:nvSpPr>
          <p:cNvPr id="43" name="Arrow: Pentagon 20">
            <a:extLst>
              <a:ext uri="{FF2B5EF4-FFF2-40B4-BE49-F238E27FC236}">
                <a16:creationId xmlns:a16="http://schemas.microsoft.com/office/drawing/2014/main" id="{A9A9AA08-22C1-4A43-B8A6-DCE49A876710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rrow: Pentagon 15">
            <a:extLst>
              <a:ext uri="{FF2B5EF4-FFF2-40B4-BE49-F238E27FC236}">
                <a16:creationId xmlns:a16="http://schemas.microsoft.com/office/drawing/2014/main" id="{C44EE84C-2919-4D52-BC7B-223D1CB61E3B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rrow: Pentagon 20">
            <a:extLst>
              <a:ext uri="{FF2B5EF4-FFF2-40B4-BE49-F238E27FC236}">
                <a16:creationId xmlns:a16="http://schemas.microsoft.com/office/drawing/2014/main" id="{9E09847C-1DF3-42F4-B0AD-6A7FA13FBAB7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6" name="Arrow: Chevron 16">
            <a:extLst>
              <a:ext uri="{FF2B5EF4-FFF2-40B4-BE49-F238E27FC236}">
                <a16:creationId xmlns:a16="http://schemas.microsoft.com/office/drawing/2014/main" id="{EA1F2EA5-7981-4676-9EA4-52BAD75A4500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rrow: Chevron 21">
            <a:extLst>
              <a:ext uri="{FF2B5EF4-FFF2-40B4-BE49-F238E27FC236}">
                <a16:creationId xmlns:a16="http://schemas.microsoft.com/office/drawing/2014/main" id="{E9C40F2F-2F8C-4B58-8C0C-FF2B54BAFB64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</p:spTree>
    <p:extLst>
      <p:ext uri="{BB962C8B-B14F-4D97-AF65-F5344CB8AC3E}">
        <p14:creationId xmlns:p14="http://schemas.microsoft.com/office/powerpoint/2010/main" val="33443394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29EB8944-6E43-410C-B25C-EA90FB899E19}"/>
              </a:ext>
            </a:extLst>
          </p:cNvPr>
          <p:cNvSpPr txBox="1">
            <a:spLocks/>
          </p:cNvSpPr>
          <p:nvPr/>
        </p:nvSpPr>
        <p:spPr>
          <a:xfrm>
            <a:off x="-1" y="2628000"/>
            <a:ext cx="12191997" cy="752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Backup Slides</a:t>
            </a:r>
          </a:p>
        </p:txBody>
      </p:sp>
      <p:sp>
        <p:nvSpPr>
          <p:cNvPr id="4" name="Footer Placeholder 42">
            <a:extLst>
              <a:ext uri="{FF2B5EF4-FFF2-40B4-BE49-F238E27FC236}">
                <a16:creationId xmlns:a16="http://schemas.microsoft.com/office/drawing/2014/main" id="{95FBFE22-0912-444A-9903-905FF024A5FF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690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0" y="545934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Inaccuracy of Traditional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4016905-9626-9862-38DB-A364EB2F7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12" y="1213543"/>
            <a:ext cx="4698269" cy="2556000"/>
          </a:xfrm>
          <a:prstGeom prst="rect">
            <a:avLst/>
          </a:prstGeom>
        </p:spPr>
      </p:pic>
      <p:pic>
        <p:nvPicPr>
          <p:cNvPr id="11" name="Picture 10" descr="A graph of different colored boxes&#10;&#10;Description automatically generated with medium confidence">
            <a:extLst>
              <a:ext uri="{FF2B5EF4-FFF2-40B4-BE49-F238E27FC236}">
                <a16:creationId xmlns:a16="http://schemas.microsoft.com/office/drawing/2014/main" id="{6CB8C0AE-1163-3332-062D-7B7D502B1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05" y="3823479"/>
            <a:ext cx="4630693" cy="2556000"/>
          </a:xfrm>
          <a:prstGeom prst="rect">
            <a:avLst/>
          </a:prstGeom>
        </p:spPr>
      </p:pic>
      <p:pic>
        <p:nvPicPr>
          <p:cNvPr id="20" name="Picture 19" descr="A chart with yellow and green bars&#10;&#10;Description automatically generated">
            <a:extLst>
              <a:ext uri="{FF2B5EF4-FFF2-40B4-BE49-F238E27FC236}">
                <a16:creationId xmlns:a16="http://schemas.microsoft.com/office/drawing/2014/main" id="{2E4F60F9-1DF9-9BFC-4993-A514DF477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8" y="1187839"/>
            <a:ext cx="4649213" cy="2556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C25A433-8C4E-8C4E-82D2-AD7601EA9AA3}"/>
              </a:ext>
            </a:extLst>
          </p:cNvPr>
          <p:cNvSpPr txBox="1"/>
          <p:nvPr/>
        </p:nvSpPr>
        <p:spPr>
          <a:xfrm>
            <a:off x="9776289" y="5422135"/>
            <a:ext cx="3414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Waterloo-IV dataset</a:t>
            </a:r>
          </a:p>
        </p:txBody>
      </p:sp>
      <p:sp>
        <p:nvSpPr>
          <p:cNvPr id="34" name="Slide Number Placeholder 8">
            <a:extLst>
              <a:ext uri="{FF2B5EF4-FFF2-40B4-BE49-F238E27FC236}">
                <a16:creationId xmlns:a16="http://schemas.microsoft.com/office/drawing/2014/main" id="{EC59889F-F898-481B-B4AE-C089A3A85E72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66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389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0" y="545934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Results of the Subjective Studies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6" name="Picture 1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54A282A2-0BD5-17B3-3B01-4C8D4D2CB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417" y="1111555"/>
            <a:ext cx="4409658" cy="2484000"/>
          </a:xfrm>
          <a:prstGeom prst="rect">
            <a:avLst/>
          </a:prstGeom>
        </p:spPr>
      </p:pic>
      <p:pic>
        <p:nvPicPr>
          <p:cNvPr id="22" name="Picture 21" descr="A chart with a green and yellow bar chart&#10;&#10;Description automatically generated with medium confidence">
            <a:extLst>
              <a:ext uri="{FF2B5EF4-FFF2-40B4-BE49-F238E27FC236}">
                <a16:creationId xmlns:a16="http://schemas.microsoft.com/office/drawing/2014/main" id="{C0C55823-C742-E39D-CE3E-0CB25490F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8" y="1132422"/>
            <a:ext cx="4453474" cy="2484000"/>
          </a:xfrm>
          <a:prstGeom prst="rect">
            <a:avLst/>
          </a:prstGeom>
        </p:spPr>
      </p:pic>
      <p:pic>
        <p:nvPicPr>
          <p:cNvPr id="33" name="Picture 32" descr="A graph of a playback&#10;&#10;Description automatically generated">
            <a:extLst>
              <a:ext uri="{FF2B5EF4-FFF2-40B4-BE49-F238E27FC236}">
                <a16:creationId xmlns:a16="http://schemas.microsoft.com/office/drawing/2014/main" id="{7DE518AA-1394-D8D3-6B83-DBD5769AA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36" y="3737293"/>
            <a:ext cx="4874620" cy="2484000"/>
          </a:xfrm>
          <a:prstGeom prst="rect">
            <a:avLst/>
          </a:prstGeom>
        </p:spPr>
      </p:pic>
      <p:sp>
        <p:nvSpPr>
          <p:cNvPr id="34" name="Slide Number Placeholder 8">
            <a:extLst>
              <a:ext uri="{FF2B5EF4-FFF2-40B4-BE49-F238E27FC236}">
                <a16:creationId xmlns:a16="http://schemas.microsoft.com/office/drawing/2014/main" id="{0D8F7371-9985-4F9C-8A9F-32401B35DFD6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67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857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0" y="545934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Dataset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 descr="A chart with numbers and lines&#10;&#10;Description automatically generated">
            <a:extLst>
              <a:ext uri="{FF2B5EF4-FFF2-40B4-BE49-F238E27FC236}">
                <a16:creationId xmlns:a16="http://schemas.microsoft.com/office/drawing/2014/main" id="{F712F451-E261-0BD4-5C9F-6C82D857C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8" y="1624562"/>
            <a:ext cx="5487390" cy="2808000"/>
          </a:xfrm>
          <a:prstGeom prst="rect">
            <a:avLst/>
          </a:prstGeom>
        </p:spPr>
      </p:pic>
      <p:pic>
        <p:nvPicPr>
          <p:cNvPr id="21" name="Picture 2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21D8567-04E3-1804-8006-C9A6BCDD0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9" y="1547562"/>
            <a:ext cx="5161479" cy="2808000"/>
          </a:xfrm>
          <a:prstGeom prst="rect">
            <a:avLst/>
          </a:prstGeom>
        </p:spPr>
      </p:pic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9D402E2C-A6E0-4EB7-8144-C26A17CE1EDC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68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158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0" y="655118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vs. Traditional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1" name="Picture 2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8165CE3-9705-3C44-A54A-2F81A5EDF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34" y="1997225"/>
            <a:ext cx="5308588" cy="2706624"/>
          </a:xfrm>
          <a:prstGeom prst="rect">
            <a:avLst/>
          </a:prstGeom>
        </p:spPr>
      </p:pic>
      <p:pic>
        <p:nvPicPr>
          <p:cNvPr id="34" name="Picture 3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1E4BCBA-5CE9-122E-B91A-6433DE0A4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8" y="1997225"/>
            <a:ext cx="5308587" cy="27066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77743F-B623-2876-6FD8-1169E6972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2" y="1196337"/>
            <a:ext cx="10747375" cy="613985"/>
          </a:xfrm>
          <a:prstGeom prst="rect">
            <a:avLst/>
          </a:prstGeom>
        </p:spPr>
      </p:pic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9826132B-9A0E-4244-AA9F-72F78CEA151B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69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8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rrow: Right 191">
            <a:extLst>
              <a:ext uri="{FF2B5EF4-FFF2-40B4-BE49-F238E27FC236}">
                <a16:creationId xmlns:a16="http://schemas.microsoft.com/office/drawing/2014/main" id="{1EE23ADE-946B-A951-8631-C653921D8F69}"/>
              </a:ext>
            </a:extLst>
          </p:cNvPr>
          <p:cNvSpPr/>
          <p:nvPr/>
        </p:nvSpPr>
        <p:spPr>
          <a:xfrm>
            <a:off x="6317453" y="4688801"/>
            <a:ext cx="661337" cy="201034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193" name="Arrow: Right 192">
            <a:extLst>
              <a:ext uri="{FF2B5EF4-FFF2-40B4-BE49-F238E27FC236}">
                <a16:creationId xmlns:a16="http://schemas.microsoft.com/office/drawing/2014/main" id="{134CE7A6-C880-3387-1759-B7F15C98F46B}"/>
              </a:ext>
            </a:extLst>
          </p:cNvPr>
          <p:cNvSpPr/>
          <p:nvPr/>
        </p:nvSpPr>
        <p:spPr>
          <a:xfrm>
            <a:off x="6314985" y="4141174"/>
            <a:ext cx="657075" cy="201034"/>
          </a:xfrm>
          <a:prstGeom prst="rightArrow">
            <a:avLst/>
          </a:prstGeom>
          <a:solidFill>
            <a:srgbClr val="FF69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194" name="Arrow: Right 193">
            <a:extLst>
              <a:ext uri="{FF2B5EF4-FFF2-40B4-BE49-F238E27FC236}">
                <a16:creationId xmlns:a16="http://schemas.microsoft.com/office/drawing/2014/main" id="{6819DAE5-E4E0-7E92-7061-EFEF88698AC8}"/>
              </a:ext>
            </a:extLst>
          </p:cNvPr>
          <p:cNvSpPr/>
          <p:nvPr/>
        </p:nvSpPr>
        <p:spPr>
          <a:xfrm>
            <a:off x="6314985" y="3583314"/>
            <a:ext cx="657076" cy="201034"/>
          </a:xfrm>
          <a:prstGeom prst="rightArrow">
            <a:avLst/>
          </a:prstGeom>
          <a:solidFill>
            <a:srgbClr val="D295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761B91F-1814-14DD-8690-6508F5373377}"/>
              </a:ext>
            </a:extLst>
          </p:cNvPr>
          <p:cNvSpPr txBox="1"/>
          <p:nvPr/>
        </p:nvSpPr>
        <p:spPr>
          <a:xfrm>
            <a:off x="6187796" y="3351279"/>
            <a:ext cx="885135" cy="2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200" dirty="0">
                <a:solidFill>
                  <a:srgbClr val="D29500"/>
                </a:solidFill>
              </a:rPr>
              <a:t>s</a:t>
            </a:r>
            <a:r>
              <a:rPr lang="en-US" sz="2200" noProof="0" dirty="0">
                <a:solidFill>
                  <a:srgbClr val="D29500"/>
                </a:solidFill>
              </a:rPr>
              <a:t>core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2A7FC9A1-F0A5-47EA-129F-BF86A1815405}"/>
              </a:ext>
            </a:extLst>
          </p:cNvPr>
          <p:cNvSpPr txBox="1"/>
          <p:nvPr/>
        </p:nvSpPr>
        <p:spPr>
          <a:xfrm>
            <a:off x="8665697" y="3517306"/>
            <a:ext cx="137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</a:t>
            </a:r>
            <a:r>
              <a:rPr lang="en-US" sz="2200" noProof="0" dirty="0" err="1"/>
              <a:t>odeler</a:t>
            </a:r>
            <a:endParaRPr lang="en-US" sz="2200" noProof="0" dirty="0"/>
          </a:p>
        </p:txBody>
      </p:sp>
      <p:sp>
        <p:nvSpPr>
          <p:cNvPr id="199" name="Arrow: Right 198">
            <a:extLst>
              <a:ext uri="{FF2B5EF4-FFF2-40B4-BE49-F238E27FC236}">
                <a16:creationId xmlns:a16="http://schemas.microsoft.com/office/drawing/2014/main" id="{1830FEF7-1ADB-4CA6-8B98-070EC180CDA5}"/>
              </a:ext>
            </a:extLst>
          </p:cNvPr>
          <p:cNvSpPr/>
          <p:nvPr/>
        </p:nvSpPr>
        <p:spPr>
          <a:xfrm rot="16200000">
            <a:off x="10408917" y="3458165"/>
            <a:ext cx="1487477" cy="22877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354E0A7D-8DB3-DE85-950A-7275B8BE849D}"/>
              </a:ext>
            </a:extLst>
          </p:cNvPr>
          <p:cNvSpPr txBox="1"/>
          <p:nvPr/>
        </p:nvSpPr>
        <p:spPr>
          <a:xfrm>
            <a:off x="6200357" y="3939822"/>
            <a:ext cx="885135" cy="2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200" noProof="0" dirty="0">
                <a:solidFill>
                  <a:srgbClr val="FF69B4"/>
                </a:solidFill>
              </a:rPr>
              <a:t>Score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F627FAB9-8A6F-44C4-147A-FB6822B4A453}"/>
              </a:ext>
            </a:extLst>
          </p:cNvPr>
          <p:cNvSpPr txBox="1"/>
          <p:nvPr/>
        </p:nvSpPr>
        <p:spPr>
          <a:xfrm>
            <a:off x="6200357" y="4515256"/>
            <a:ext cx="885135" cy="2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2200" dirty="0">
                <a:solidFill>
                  <a:srgbClr val="4472C4"/>
                </a:solidFill>
              </a:rPr>
              <a:t>s</a:t>
            </a:r>
            <a:r>
              <a:rPr lang="en-US" sz="2200" noProof="0" dirty="0">
                <a:solidFill>
                  <a:srgbClr val="4472C4"/>
                </a:solidFill>
              </a:rPr>
              <a:t>core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FD65910-02EE-1CED-2BE5-E649F2B7EBA3}"/>
              </a:ext>
            </a:extLst>
          </p:cNvPr>
          <p:cNvSpPr txBox="1"/>
          <p:nvPr/>
        </p:nvSpPr>
        <p:spPr>
          <a:xfrm>
            <a:off x="8067285" y="4408554"/>
            <a:ext cx="1135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 err="1">
                <a:solidFill>
                  <a:schemeClr val="accent6">
                    <a:lumMod val="50000"/>
                  </a:schemeClr>
                </a:solidFill>
              </a:rPr>
              <a:t>MOSes</a:t>
            </a:r>
            <a:endParaRPr lang="en-US" sz="2200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0819253-A372-D043-D3D2-D28819652383}"/>
              </a:ext>
            </a:extLst>
          </p:cNvPr>
          <p:cNvSpPr/>
          <p:nvPr/>
        </p:nvSpPr>
        <p:spPr>
          <a:xfrm rot="16200000">
            <a:off x="6546592" y="3854082"/>
            <a:ext cx="1731130" cy="7343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04" name="Google Shape;2487;p169">
            <a:extLst>
              <a:ext uri="{FF2B5EF4-FFF2-40B4-BE49-F238E27FC236}">
                <a16:creationId xmlns:a16="http://schemas.microsoft.com/office/drawing/2014/main" id="{5AC71D50-D601-3CDD-6EB0-9F8D4E5A47EA}"/>
              </a:ext>
            </a:extLst>
          </p:cNvPr>
          <p:cNvSpPr txBox="1"/>
          <p:nvPr/>
        </p:nvSpPr>
        <p:spPr>
          <a:xfrm>
            <a:off x="483078" y="4884192"/>
            <a:ext cx="2017298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e</a:t>
            </a:r>
            <a:r>
              <a:rPr lang="en-US" sz="2200" kern="0" noProof="0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xperiences</a:t>
            </a:r>
            <a:endParaRPr lang="en-US" sz="2200" kern="0" noProof="0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586FD25-A81C-5215-51C8-5788B48CE441}"/>
              </a:ext>
            </a:extLst>
          </p:cNvPr>
          <p:cNvSpPr txBox="1"/>
          <p:nvPr/>
        </p:nvSpPr>
        <p:spPr>
          <a:xfrm>
            <a:off x="2414899" y="3633723"/>
            <a:ext cx="137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</a:t>
            </a:r>
            <a:r>
              <a:rPr lang="en-US" sz="2200" noProof="0" dirty="0"/>
              <a:t>ampler</a:t>
            </a:r>
          </a:p>
        </p:txBody>
      </p:sp>
      <p:sp>
        <p:nvSpPr>
          <p:cNvPr id="207" name="Google Shape;2487;p169">
            <a:extLst>
              <a:ext uri="{FF2B5EF4-FFF2-40B4-BE49-F238E27FC236}">
                <a16:creationId xmlns:a16="http://schemas.microsoft.com/office/drawing/2014/main" id="{C53FAE41-C90F-A067-6028-C681B355FD15}"/>
              </a:ext>
            </a:extLst>
          </p:cNvPr>
          <p:cNvSpPr txBox="1"/>
          <p:nvPr/>
        </p:nvSpPr>
        <p:spPr>
          <a:xfrm>
            <a:off x="3350734" y="4465488"/>
            <a:ext cx="1707839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e</a:t>
            </a:r>
            <a:r>
              <a:rPr lang="en-US" sz="2200" kern="0" noProof="0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xperiences</a:t>
            </a:r>
            <a:endParaRPr lang="en-US" sz="2200" kern="0" noProof="0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1816D3F-85D5-ABE5-A0CE-AD2BDF04301E}"/>
              </a:ext>
            </a:extLst>
          </p:cNvPr>
          <p:cNvSpPr txBox="1"/>
          <p:nvPr/>
        </p:nvSpPr>
        <p:spPr>
          <a:xfrm>
            <a:off x="3840677" y="3906033"/>
            <a:ext cx="1507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</a:t>
            </a:r>
            <a:r>
              <a:rPr lang="en-US" sz="2200" noProof="0" dirty="0" err="1"/>
              <a:t>xperience</a:t>
            </a:r>
            <a:endParaRPr lang="en-US" sz="2200" noProof="0" dirty="0"/>
          </a:p>
        </p:txBody>
      </p:sp>
      <p:sp>
        <p:nvSpPr>
          <p:cNvPr id="209" name="Arrow: Right 208">
            <a:extLst>
              <a:ext uri="{FF2B5EF4-FFF2-40B4-BE49-F238E27FC236}">
                <a16:creationId xmlns:a16="http://schemas.microsoft.com/office/drawing/2014/main" id="{EFA124B3-B41D-523F-FBF2-6BF471DAEE63}"/>
              </a:ext>
            </a:extLst>
          </p:cNvPr>
          <p:cNvSpPr/>
          <p:nvPr/>
        </p:nvSpPr>
        <p:spPr>
          <a:xfrm>
            <a:off x="3874393" y="4416243"/>
            <a:ext cx="847330" cy="21999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0" name="Arrow: Right 209">
            <a:extLst>
              <a:ext uri="{FF2B5EF4-FFF2-40B4-BE49-F238E27FC236}">
                <a16:creationId xmlns:a16="http://schemas.microsoft.com/office/drawing/2014/main" id="{2885BFB8-48A1-7B81-709D-36CE086A7439}"/>
              </a:ext>
            </a:extLst>
          </p:cNvPr>
          <p:cNvSpPr/>
          <p:nvPr/>
        </p:nvSpPr>
        <p:spPr>
          <a:xfrm>
            <a:off x="3856557" y="4379116"/>
            <a:ext cx="847330" cy="21999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1" name="Arrow: Right 210">
            <a:extLst>
              <a:ext uri="{FF2B5EF4-FFF2-40B4-BE49-F238E27FC236}">
                <a16:creationId xmlns:a16="http://schemas.microsoft.com/office/drawing/2014/main" id="{79659546-2C7C-9C3B-8DAB-1023C67CC8DA}"/>
              </a:ext>
            </a:extLst>
          </p:cNvPr>
          <p:cNvSpPr/>
          <p:nvPr/>
        </p:nvSpPr>
        <p:spPr>
          <a:xfrm>
            <a:off x="3843493" y="4338070"/>
            <a:ext cx="847330" cy="21999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2" name="Arrow: Right 211">
            <a:extLst>
              <a:ext uri="{FF2B5EF4-FFF2-40B4-BE49-F238E27FC236}">
                <a16:creationId xmlns:a16="http://schemas.microsoft.com/office/drawing/2014/main" id="{225F4138-AB67-432B-509F-225E3EE593CA}"/>
              </a:ext>
            </a:extLst>
          </p:cNvPr>
          <p:cNvSpPr/>
          <p:nvPr/>
        </p:nvSpPr>
        <p:spPr>
          <a:xfrm>
            <a:off x="3823367" y="4299494"/>
            <a:ext cx="847330" cy="21999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96F8784-F0BA-7391-625E-52F57B3216ED}"/>
              </a:ext>
            </a:extLst>
          </p:cNvPr>
          <p:cNvSpPr txBox="1"/>
          <p:nvPr/>
        </p:nvSpPr>
        <p:spPr>
          <a:xfrm rot="14400000">
            <a:off x="4459979" y="4304046"/>
            <a:ext cx="4936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/>
              <a:t>…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F83B363-31D3-2B3F-23CF-A9D2472E48B2}"/>
              </a:ext>
            </a:extLst>
          </p:cNvPr>
          <p:cNvSpPr/>
          <p:nvPr/>
        </p:nvSpPr>
        <p:spPr>
          <a:xfrm rot="16200000">
            <a:off x="4880566" y="4310206"/>
            <a:ext cx="1135966" cy="120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5" name="Arrow: Right 214">
            <a:extLst>
              <a:ext uri="{FF2B5EF4-FFF2-40B4-BE49-F238E27FC236}">
                <a16:creationId xmlns:a16="http://schemas.microsoft.com/office/drawing/2014/main" id="{5A11CAA6-43E8-2530-AB2D-E39289C526A1}"/>
              </a:ext>
            </a:extLst>
          </p:cNvPr>
          <p:cNvSpPr/>
          <p:nvPr/>
        </p:nvSpPr>
        <p:spPr>
          <a:xfrm>
            <a:off x="5388409" y="3708896"/>
            <a:ext cx="422224" cy="2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6" name="Arrow: Right 215">
            <a:extLst>
              <a:ext uri="{FF2B5EF4-FFF2-40B4-BE49-F238E27FC236}">
                <a16:creationId xmlns:a16="http://schemas.microsoft.com/office/drawing/2014/main" id="{55335B48-7904-7492-FF71-8BBD66977DA8}"/>
              </a:ext>
            </a:extLst>
          </p:cNvPr>
          <p:cNvSpPr/>
          <p:nvPr/>
        </p:nvSpPr>
        <p:spPr>
          <a:xfrm>
            <a:off x="5388409" y="4805622"/>
            <a:ext cx="422224" cy="2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42C54443-8E0C-95A3-002F-10304A1E7D4B}"/>
              </a:ext>
            </a:extLst>
          </p:cNvPr>
          <p:cNvSpPr/>
          <p:nvPr/>
        </p:nvSpPr>
        <p:spPr>
          <a:xfrm>
            <a:off x="4947687" y="5581435"/>
            <a:ext cx="4403901" cy="1223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8" name="Arrow: Right 217">
            <a:extLst>
              <a:ext uri="{FF2B5EF4-FFF2-40B4-BE49-F238E27FC236}">
                <a16:creationId xmlns:a16="http://schemas.microsoft.com/office/drawing/2014/main" id="{E4646EC3-7F07-1AE0-EE9E-AF2B52FB87E9}"/>
              </a:ext>
            </a:extLst>
          </p:cNvPr>
          <p:cNvSpPr/>
          <p:nvPr/>
        </p:nvSpPr>
        <p:spPr>
          <a:xfrm rot="16200000">
            <a:off x="9066766" y="4809807"/>
            <a:ext cx="878050" cy="22901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19" name="Arrow: Right 218">
            <a:extLst>
              <a:ext uri="{FF2B5EF4-FFF2-40B4-BE49-F238E27FC236}">
                <a16:creationId xmlns:a16="http://schemas.microsoft.com/office/drawing/2014/main" id="{DB161E3F-C5F3-6D0D-08CD-F199FD1E69D6}"/>
              </a:ext>
            </a:extLst>
          </p:cNvPr>
          <p:cNvSpPr/>
          <p:nvPr/>
        </p:nvSpPr>
        <p:spPr>
          <a:xfrm rot="16200000">
            <a:off x="9012729" y="4834499"/>
            <a:ext cx="878050" cy="22901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0" name="Arrow: Right 219">
            <a:extLst>
              <a:ext uri="{FF2B5EF4-FFF2-40B4-BE49-F238E27FC236}">
                <a16:creationId xmlns:a16="http://schemas.microsoft.com/office/drawing/2014/main" id="{66B04C16-6EB1-19DC-242A-D888E168B526}"/>
              </a:ext>
            </a:extLst>
          </p:cNvPr>
          <p:cNvSpPr/>
          <p:nvPr/>
        </p:nvSpPr>
        <p:spPr>
          <a:xfrm rot="16200000">
            <a:off x="8966558" y="4856293"/>
            <a:ext cx="878050" cy="22901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1" name="Arrow: Right 220">
            <a:extLst>
              <a:ext uri="{FF2B5EF4-FFF2-40B4-BE49-F238E27FC236}">
                <a16:creationId xmlns:a16="http://schemas.microsoft.com/office/drawing/2014/main" id="{7DA409BB-DF03-7DFE-EDC6-F9CBE3C74F6F}"/>
              </a:ext>
            </a:extLst>
          </p:cNvPr>
          <p:cNvSpPr/>
          <p:nvPr/>
        </p:nvSpPr>
        <p:spPr>
          <a:xfrm rot="16200000">
            <a:off x="8912563" y="4883977"/>
            <a:ext cx="878050" cy="22901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2" name="Arrow: Right 221">
            <a:extLst>
              <a:ext uri="{FF2B5EF4-FFF2-40B4-BE49-F238E27FC236}">
                <a16:creationId xmlns:a16="http://schemas.microsoft.com/office/drawing/2014/main" id="{D0AA3E96-B61D-AC76-D17F-55554F60A7E7}"/>
              </a:ext>
            </a:extLst>
          </p:cNvPr>
          <p:cNvSpPr/>
          <p:nvPr/>
        </p:nvSpPr>
        <p:spPr>
          <a:xfrm rot="16200000">
            <a:off x="8770254" y="4996876"/>
            <a:ext cx="1034400" cy="2290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3" name="Arrow: Right 222">
            <a:extLst>
              <a:ext uri="{FF2B5EF4-FFF2-40B4-BE49-F238E27FC236}">
                <a16:creationId xmlns:a16="http://schemas.microsoft.com/office/drawing/2014/main" id="{8F45B95B-F03C-1503-81CA-30DEB061663C}"/>
              </a:ext>
            </a:extLst>
          </p:cNvPr>
          <p:cNvSpPr/>
          <p:nvPr/>
        </p:nvSpPr>
        <p:spPr>
          <a:xfrm>
            <a:off x="3786682" y="4230728"/>
            <a:ext cx="2023950" cy="211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64716C8-7B99-3475-C1AC-9C2E2574A3FD}"/>
              </a:ext>
            </a:extLst>
          </p:cNvPr>
          <p:cNvSpPr/>
          <p:nvPr/>
        </p:nvSpPr>
        <p:spPr>
          <a:xfrm rot="16200000">
            <a:off x="4353931" y="4893716"/>
            <a:ext cx="1328622" cy="1411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DF7B872D-6ABB-D998-A18E-F7E704492693}"/>
              </a:ext>
            </a:extLst>
          </p:cNvPr>
          <p:cNvSpPr txBox="1"/>
          <p:nvPr/>
        </p:nvSpPr>
        <p:spPr>
          <a:xfrm rot="20700000">
            <a:off x="9234572" y="5175599"/>
            <a:ext cx="457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/>
              <a:t>…</a:t>
            </a:r>
          </a:p>
        </p:txBody>
      </p:sp>
      <p:sp>
        <p:nvSpPr>
          <p:cNvPr id="226" name="Arrow: Right 225">
            <a:extLst>
              <a:ext uri="{FF2B5EF4-FFF2-40B4-BE49-F238E27FC236}">
                <a16:creationId xmlns:a16="http://schemas.microsoft.com/office/drawing/2014/main" id="{D955922E-6EC5-375E-0FC6-6D7529B50768}"/>
              </a:ext>
            </a:extLst>
          </p:cNvPr>
          <p:cNvSpPr/>
          <p:nvPr/>
        </p:nvSpPr>
        <p:spPr>
          <a:xfrm>
            <a:off x="8437005" y="4287187"/>
            <a:ext cx="445854" cy="196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7" name="Arrow: Right 226">
            <a:extLst>
              <a:ext uri="{FF2B5EF4-FFF2-40B4-BE49-F238E27FC236}">
                <a16:creationId xmlns:a16="http://schemas.microsoft.com/office/drawing/2014/main" id="{640BB6FA-9057-D296-4F10-E1370C30ED07}"/>
              </a:ext>
            </a:extLst>
          </p:cNvPr>
          <p:cNvSpPr/>
          <p:nvPr/>
        </p:nvSpPr>
        <p:spPr>
          <a:xfrm>
            <a:off x="8408946" y="4251602"/>
            <a:ext cx="468064" cy="196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15C96049-B94B-C1C9-8599-1AAB5A133260}"/>
              </a:ext>
            </a:extLst>
          </p:cNvPr>
          <p:cNvSpPr/>
          <p:nvPr/>
        </p:nvSpPr>
        <p:spPr>
          <a:xfrm>
            <a:off x="8382541" y="4216017"/>
            <a:ext cx="485152" cy="196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29" name="Arrow: Right 228">
            <a:extLst>
              <a:ext uri="{FF2B5EF4-FFF2-40B4-BE49-F238E27FC236}">
                <a16:creationId xmlns:a16="http://schemas.microsoft.com/office/drawing/2014/main" id="{57029379-742E-7E09-9ABB-B343E1E2BC8D}"/>
              </a:ext>
            </a:extLst>
          </p:cNvPr>
          <p:cNvSpPr/>
          <p:nvPr/>
        </p:nvSpPr>
        <p:spPr>
          <a:xfrm>
            <a:off x="8339508" y="4177467"/>
            <a:ext cx="519706" cy="19694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C9E0F4C8-15A0-6061-A1A5-9120B8B57753}"/>
              </a:ext>
            </a:extLst>
          </p:cNvPr>
          <p:cNvSpPr txBox="1"/>
          <p:nvPr/>
        </p:nvSpPr>
        <p:spPr>
          <a:xfrm rot="14400000">
            <a:off x="8018029" y="4223556"/>
            <a:ext cx="458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/>
              <a:t>…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0A474268-2600-4FBB-C4BE-276960A1B015}"/>
              </a:ext>
            </a:extLst>
          </p:cNvPr>
          <p:cNvSpPr txBox="1"/>
          <p:nvPr/>
        </p:nvSpPr>
        <p:spPr>
          <a:xfrm>
            <a:off x="7879523" y="3831762"/>
            <a:ext cx="778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>
                <a:solidFill>
                  <a:schemeClr val="accent6">
                    <a:lumMod val="50000"/>
                  </a:schemeClr>
                </a:solidFill>
              </a:rPr>
              <a:t>MOS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D0A9D14-B25D-3C59-19A4-0DDAB69462ED}"/>
              </a:ext>
            </a:extLst>
          </p:cNvPr>
          <p:cNvSpPr txBox="1"/>
          <p:nvPr/>
        </p:nvSpPr>
        <p:spPr>
          <a:xfrm>
            <a:off x="6181664" y="5196569"/>
            <a:ext cx="4090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/>
              <a:t>influence factors</a:t>
            </a:r>
          </a:p>
        </p:txBody>
      </p:sp>
      <p:sp>
        <p:nvSpPr>
          <p:cNvPr id="233" name="Google Shape;2498;p169">
            <a:extLst>
              <a:ext uri="{FF2B5EF4-FFF2-40B4-BE49-F238E27FC236}">
                <a16:creationId xmlns:a16="http://schemas.microsoft.com/office/drawing/2014/main" id="{7156C950-417C-9F7E-4E57-CBFBC2349B21}"/>
              </a:ext>
            </a:extLst>
          </p:cNvPr>
          <p:cNvSpPr txBox="1"/>
          <p:nvPr/>
        </p:nvSpPr>
        <p:spPr>
          <a:xfrm>
            <a:off x="5292491" y="4997675"/>
            <a:ext cx="1604993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noProof="0" dirty="0">
                <a:ea typeface="Lato"/>
                <a:cs typeface="Times New Roman" panose="02020603050405020304" pitchFamily="18" charset="0"/>
                <a:sym typeface="Lato"/>
              </a:rPr>
              <a:t>raters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8747D95D-3627-0A3C-7A40-5EE50AA83E08}"/>
                  </a:ext>
                </a:extLst>
              </p:cNvPr>
              <p:cNvSpPr txBox="1"/>
              <p:nvPr/>
            </p:nvSpPr>
            <p:spPr>
              <a:xfrm>
                <a:off x="6742866" y="3727197"/>
                <a:ext cx="1351551" cy="922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i="1" noProof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i="1" noProof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 noProof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200" noProof="0" dirty="0"/>
              </a:p>
            </p:txBody>
          </p:sp>
        </mc:Choice>
        <mc:Fallback xmlns=""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8747D95D-3627-0A3C-7A40-5EE50AA8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66" y="3727197"/>
                <a:ext cx="1351551" cy="922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072C3A3-9C33-B7F0-886F-75D2371575D1}"/>
              </a:ext>
            </a:extLst>
          </p:cNvPr>
          <p:cNvGrpSpPr/>
          <p:nvPr/>
        </p:nvGrpSpPr>
        <p:grpSpPr>
          <a:xfrm>
            <a:off x="7708283" y="4283432"/>
            <a:ext cx="28382" cy="32377"/>
            <a:chOff x="7259655" y="2819666"/>
            <a:chExt cx="34200" cy="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FF57258-8758-3E78-2FDE-49DD70091F56}"/>
                    </a:ext>
                  </a:extLst>
                </p14:cNvPr>
                <p14:cNvContentPartPr/>
                <p14:nvPr/>
              </p14:nvContentPartPr>
              <p14:xfrm>
                <a:off x="7281615" y="283802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5C10F7-B7C8-7CDD-0D58-14BED0FA2DE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72975" y="28293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48D9BBD-D641-FB61-9AF4-FC0D9458627E}"/>
                    </a:ext>
                  </a:extLst>
                </p14:cNvPr>
                <p14:cNvContentPartPr/>
                <p14:nvPr/>
              </p14:nvContentPartPr>
              <p14:xfrm>
                <a:off x="7276935" y="282866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62B4DE-2960-3645-1C25-4ACCAFBC7C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67935" y="28200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B4C4A3A-FC31-B1D1-87C3-30662F6A9A4B}"/>
                    </a:ext>
                  </a:extLst>
                </p14:cNvPr>
                <p14:cNvContentPartPr/>
                <p14:nvPr/>
              </p14:nvContentPartPr>
              <p14:xfrm>
                <a:off x="7259655" y="2819666"/>
                <a:ext cx="34200" cy="3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D5DE1C-F8DB-F1FC-F87B-3024F1BBFE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50655" y="2810666"/>
                  <a:ext cx="51840" cy="56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6" name="Graphic 235" descr="Gears with solid fill">
            <a:extLst>
              <a:ext uri="{FF2B5EF4-FFF2-40B4-BE49-F238E27FC236}">
                <a16:creationId xmlns:a16="http://schemas.microsoft.com/office/drawing/2014/main" id="{4B21086A-5E2C-0A76-B215-6753ADBE3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6984" y="3811510"/>
            <a:ext cx="758840" cy="761463"/>
          </a:xfrm>
          <a:prstGeom prst="rect">
            <a:avLst/>
          </a:prstGeom>
        </p:spPr>
      </p:pic>
      <p:sp>
        <p:nvSpPr>
          <p:cNvPr id="237" name="Arrow: Right 236">
            <a:extLst>
              <a:ext uri="{FF2B5EF4-FFF2-40B4-BE49-F238E27FC236}">
                <a16:creationId xmlns:a16="http://schemas.microsoft.com/office/drawing/2014/main" id="{511F6274-9067-FA5D-A448-56E880B18313}"/>
              </a:ext>
            </a:extLst>
          </p:cNvPr>
          <p:cNvSpPr/>
          <p:nvPr/>
        </p:nvSpPr>
        <p:spPr>
          <a:xfrm>
            <a:off x="7832474" y="4136683"/>
            <a:ext cx="1026741" cy="22686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E9C31EC5-BE21-CDBF-01E8-BBACF801A011}"/>
              </a:ext>
            </a:extLst>
          </p:cNvPr>
          <p:cNvSpPr txBox="1"/>
          <p:nvPr/>
        </p:nvSpPr>
        <p:spPr>
          <a:xfrm>
            <a:off x="9590842" y="5154323"/>
            <a:ext cx="155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2200" noProof="0" dirty="0" err="1">
                <a:solidFill>
                  <a:schemeClr val="accent6">
                    <a:lumMod val="50000"/>
                  </a:schemeClr>
                </a:solidFill>
              </a:rPr>
              <a:t>odel</a:t>
            </a:r>
            <a:endParaRPr lang="en-US" sz="2200" noProof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1" name="Google Shape;2498;p169">
            <a:extLst>
              <a:ext uri="{FF2B5EF4-FFF2-40B4-BE49-F238E27FC236}">
                <a16:creationId xmlns:a16="http://schemas.microsoft.com/office/drawing/2014/main" id="{1525F4A5-91C7-FFD8-3A19-98018FE5BA0E}"/>
              </a:ext>
            </a:extLst>
          </p:cNvPr>
          <p:cNvSpPr txBox="1"/>
          <p:nvPr/>
        </p:nvSpPr>
        <p:spPr>
          <a:xfrm>
            <a:off x="769761" y="2437726"/>
            <a:ext cx="1604993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v</a:t>
            </a:r>
            <a:r>
              <a:rPr lang="en-US" sz="2200" kern="0" noProof="0" dirty="0" err="1">
                <a:solidFill>
                  <a:srgbClr val="FF0000"/>
                </a:solidFill>
                <a:ea typeface="Lato"/>
                <a:cs typeface="Times New Roman" panose="02020603050405020304" pitchFamily="18" charset="0"/>
                <a:sym typeface="Lato"/>
              </a:rPr>
              <a:t>iewer</a:t>
            </a:r>
            <a:endParaRPr lang="en-US" sz="2200" kern="0" noProof="0" dirty="0">
              <a:solidFill>
                <a:srgbClr val="FF0000"/>
              </a:solidFill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44" name="Google Shape;2498;p169">
            <a:extLst>
              <a:ext uri="{FF2B5EF4-FFF2-40B4-BE49-F238E27FC236}">
                <a16:creationId xmlns:a16="http://schemas.microsoft.com/office/drawing/2014/main" id="{BCE0A8E2-A4BA-F46E-3110-1538CCD210E4}"/>
              </a:ext>
            </a:extLst>
          </p:cNvPr>
          <p:cNvSpPr txBox="1"/>
          <p:nvPr/>
        </p:nvSpPr>
        <p:spPr>
          <a:xfrm>
            <a:off x="3170668" y="2150063"/>
            <a:ext cx="2688374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r</a:t>
            </a:r>
            <a:r>
              <a:rPr lang="en-US" sz="2200" kern="0" noProof="0" dirty="0" err="1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egular</a:t>
            </a:r>
            <a:r>
              <a:rPr lang="en-US" sz="2200" kern="0" noProof="0" dirty="0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 streaming</a:t>
            </a:r>
          </a:p>
        </p:txBody>
      </p:sp>
      <p:sp>
        <p:nvSpPr>
          <p:cNvPr id="271" name="Arrow: Right 270">
            <a:extLst>
              <a:ext uri="{FF2B5EF4-FFF2-40B4-BE49-F238E27FC236}">
                <a16:creationId xmlns:a16="http://schemas.microsoft.com/office/drawing/2014/main" id="{364DA497-1C6D-8387-0B1E-29C41BF6714A}"/>
              </a:ext>
            </a:extLst>
          </p:cNvPr>
          <p:cNvSpPr/>
          <p:nvPr/>
        </p:nvSpPr>
        <p:spPr>
          <a:xfrm rot="10800000">
            <a:off x="1839365" y="2232951"/>
            <a:ext cx="208554" cy="114696"/>
          </a:xfrm>
          <a:prstGeom prst="rightArrow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7929FB81-7B9D-AD03-6BB1-D8A69777B899}"/>
              </a:ext>
            </a:extLst>
          </p:cNvPr>
          <p:cNvSpPr/>
          <p:nvPr/>
        </p:nvSpPr>
        <p:spPr>
          <a:xfrm>
            <a:off x="2101119" y="2262114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DFC23AAF-D428-A5FE-E6A0-5F3B3E7E82CA}"/>
              </a:ext>
            </a:extLst>
          </p:cNvPr>
          <p:cNvSpPr/>
          <p:nvPr/>
        </p:nvSpPr>
        <p:spPr>
          <a:xfrm>
            <a:off x="2316859" y="2262115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A11E635E-10AE-1721-7C51-1028AB7FC31D}"/>
              </a:ext>
            </a:extLst>
          </p:cNvPr>
          <p:cNvSpPr/>
          <p:nvPr/>
        </p:nvSpPr>
        <p:spPr>
          <a:xfrm>
            <a:off x="2531351" y="2262115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09D3D3A4-9F05-BC13-D648-0DA453B8310D}"/>
              </a:ext>
            </a:extLst>
          </p:cNvPr>
          <p:cNvSpPr/>
          <p:nvPr/>
        </p:nvSpPr>
        <p:spPr>
          <a:xfrm>
            <a:off x="2747091" y="2262116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5BF5B5E-3A7F-8DB0-C16A-73C60ACB98AF}"/>
              </a:ext>
            </a:extLst>
          </p:cNvPr>
          <p:cNvSpPr/>
          <p:nvPr/>
        </p:nvSpPr>
        <p:spPr>
          <a:xfrm>
            <a:off x="2955006" y="2262116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E207B0CE-F0C6-B099-2113-9C9BF80D88BE}"/>
              </a:ext>
            </a:extLst>
          </p:cNvPr>
          <p:cNvSpPr/>
          <p:nvPr/>
        </p:nvSpPr>
        <p:spPr>
          <a:xfrm>
            <a:off x="3170746" y="2262117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614ECF8D-8078-3651-DAEE-167912DCC9B4}"/>
              </a:ext>
            </a:extLst>
          </p:cNvPr>
          <p:cNvSpPr/>
          <p:nvPr/>
        </p:nvSpPr>
        <p:spPr>
          <a:xfrm>
            <a:off x="3385239" y="2262117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C76E34F2-4D7A-6F58-280E-D64F5497A9B8}"/>
              </a:ext>
            </a:extLst>
          </p:cNvPr>
          <p:cNvSpPr/>
          <p:nvPr/>
        </p:nvSpPr>
        <p:spPr>
          <a:xfrm>
            <a:off x="3600978" y="2262118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5CF6D8F-090D-D3D0-3618-B4D6519971E6}"/>
              </a:ext>
            </a:extLst>
          </p:cNvPr>
          <p:cNvSpPr/>
          <p:nvPr/>
        </p:nvSpPr>
        <p:spPr>
          <a:xfrm>
            <a:off x="3820890" y="2262118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AA4EC45-501D-877D-FECE-81E2884D30ED}"/>
              </a:ext>
            </a:extLst>
          </p:cNvPr>
          <p:cNvSpPr/>
          <p:nvPr/>
        </p:nvSpPr>
        <p:spPr>
          <a:xfrm>
            <a:off x="4036630" y="2262118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DABDA609-82B1-BF03-C1DB-17C013352007}"/>
              </a:ext>
            </a:extLst>
          </p:cNvPr>
          <p:cNvSpPr/>
          <p:nvPr/>
        </p:nvSpPr>
        <p:spPr>
          <a:xfrm>
            <a:off x="4251122" y="2262118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27FC221-8FEF-8B19-8C12-E43C8CBC6A05}"/>
              </a:ext>
            </a:extLst>
          </p:cNvPr>
          <p:cNvSpPr/>
          <p:nvPr/>
        </p:nvSpPr>
        <p:spPr>
          <a:xfrm>
            <a:off x="4466862" y="2262119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09013BA2-E4FD-D2EB-AC1A-033907708023}"/>
              </a:ext>
            </a:extLst>
          </p:cNvPr>
          <p:cNvSpPr/>
          <p:nvPr/>
        </p:nvSpPr>
        <p:spPr>
          <a:xfrm>
            <a:off x="4674504" y="2262119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C257F48A-2FFB-146B-3400-306330633A6A}"/>
              </a:ext>
            </a:extLst>
          </p:cNvPr>
          <p:cNvSpPr/>
          <p:nvPr/>
        </p:nvSpPr>
        <p:spPr>
          <a:xfrm>
            <a:off x="4890244" y="2262120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3D43928B-DDC4-FF87-490E-A511D82EB8EA}"/>
              </a:ext>
            </a:extLst>
          </p:cNvPr>
          <p:cNvSpPr/>
          <p:nvPr/>
        </p:nvSpPr>
        <p:spPr>
          <a:xfrm>
            <a:off x="5104736" y="2262120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03CC322B-3FB1-E577-D33C-FD82E137B4CC}"/>
              </a:ext>
            </a:extLst>
          </p:cNvPr>
          <p:cNvSpPr/>
          <p:nvPr/>
        </p:nvSpPr>
        <p:spPr>
          <a:xfrm>
            <a:off x="5320476" y="2262121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D463C6CC-069C-04EA-7C12-3EC3BA3E3A2A}"/>
              </a:ext>
            </a:extLst>
          </p:cNvPr>
          <p:cNvSpPr/>
          <p:nvPr/>
        </p:nvSpPr>
        <p:spPr>
          <a:xfrm>
            <a:off x="5537400" y="2263567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1DC60D4C-8873-B3B9-7736-75AA6BB83C14}"/>
              </a:ext>
            </a:extLst>
          </p:cNvPr>
          <p:cNvSpPr/>
          <p:nvPr/>
        </p:nvSpPr>
        <p:spPr>
          <a:xfrm>
            <a:off x="5745315" y="2263567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7F615148-CBB2-DF1D-72C4-13AEACD61EDB}"/>
              </a:ext>
            </a:extLst>
          </p:cNvPr>
          <p:cNvSpPr/>
          <p:nvPr/>
        </p:nvSpPr>
        <p:spPr>
          <a:xfrm>
            <a:off x="5961055" y="2263568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9A9FA015-0456-4C94-116A-02B9F34962CE}"/>
              </a:ext>
            </a:extLst>
          </p:cNvPr>
          <p:cNvSpPr/>
          <p:nvPr/>
        </p:nvSpPr>
        <p:spPr>
          <a:xfrm>
            <a:off x="6175548" y="2263568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6919DCA-82B8-508A-A3FA-F295B673460C}"/>
              </a:ext>
            </a:extLst>
          </p:cNvPr>
          <p:cNvSpPr/>
          <p:nvPr/>
        </p:nvSpPr>
        <p:spPr>
          <a:xfrm>
            <a:off x="6391287" y="2263569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26075167-169D-4114-6C6A-061C28B85345}"/>
              </a:ext>
            </a:extLst>
          </p:cNvPr>
          <p:cNvSpPr/>
          <p:nvPr/>
        </p:nvSpPr>
        <p:spPr>
          <a:xfrm>
            <a:off x="6611199" y="2263569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EC5DF67F-1DA1-9902-94DE-2D4DF460A10A}"/>
              </a:ext>
            </a:extLst>
          </p:cNvPr>
          <p:cNvSpPr/>
          <p:nvPr/>
        </p:nvSpPr>
        <p:spPr>
          <a:xfrm>
            <a:off x="6826939" y="2263570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058C0C2B-695C-F346-2C34-4D2C6C41765C}"/>
              </a:ext>
            </a:extLst>
          </p:cNvPr>
          <p:cNvSpPr/>
          <p:nvPr/>
        </p:nvSpPr>
        <p:spPr>
          <a:xfrm>
            <a:off x="7041431" y="2263570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E9E21D8-3414-0544-6121-5E612C316351}"/>
              </a:ext>
            </a:extLst>
          </p:cNvPr>
          <p:cNvSpPr/>
          <p:nvPr/>
        </p:nvSpPr>
        <p:spPr>
          <a:xfrm rot="16200000">
            <a:off x="8580027" y="-98897"/>
            <a:ext cx="1514443" cy="4127847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9717F251-CAEE-4F09-FFB4-5759214A28C6}"/>
              </a:ext>
            </a:extLst>
          </p:cNvPr>
          <p:cNvSpPr txBox="1"/>
          <p:nvPr/>
        </p:nvSpPr>
        <p:spPr>
          <a:xfrm>
            <a:off x="7227588" y="1219374"/>
            <a:ext cx="4255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/>
              <a:t>QoE-based ABR streaming system</a:t>
            </a:r>
          </a:p>
        </p:txBody>
      </p:sp>
      <p:sp>
        <p:nvSpPr>
          <p:cNvPr id="298" name="Google Shape;2498;p169">
            <a:extLst>
              <a:ext uri="{FF2B5EF4-FFF2-40B4-BE49-F238E27FC236}">
                <a16:creationId xmlns:a16="http://schemas.microsoft.com/office/drawing/2014/main" id="{F92BB163-12DF-426B-0D34-E1A33E8FB313}"/>
              </a:ext>
            </a:extLst>
          </p:cNvPr>
          <p:cNvSpPr txBox="1"/>
          <p:nvPr/>
        </p:nvSpPr>
        <p:spPr>
          <a:xfrm>
            <a:off x="735560" y="1536674"/>
            <a:ext cx="1604993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v</a:t>
            </a:r>
            <a:r>
              <a:rPr lang="en-US" sz="2200" kern="0" noProof="0" dirty="0" err="1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iewer</a:t>
            </a:r>
            <a:endParaRPr lang="en-US" sz="2200" kern="0" noProof="0" dirty="0">
              <a:solidFill>
                <a:srgbClr val="385723"/>
              </a:solidFill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99" name="Arrow: Right 298">
            <a:extLst>
              <a:ext uri="{FF2B5EF4-FFF2-40B4-BE49-F238E27FC236}">
                <a16:creationId xmlns:a16="http://schemas.microsoft.com/office/drawing/2014/main" id="{F42DCE2D-34D3-01D0-950D-E083848D2011}"/>
              </a:ext>
            </a:extLst>
          </p:cNvPr>
          <p:cNvSpPr/>
          <p:nvPr/>
        </p:nvSpPr>
        <p:spPr>
          <a:xfrm rot="10800000">
            <a:off x="1839365" y="1524587"/>
            <a:ext cx="208554" cy="114696"/>
          </a:xfrm>
          <a:prstGeom prst="rightArrow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CD876D7-46B9-5A96-32B2-EBEC4EA28A7F}"/>
              </a:ext>
            </a:extLst>
          </p:cNvPr>
          <p:cNvSpPr/>
          <p:nvPr/>
        </p:nvSpPr>
        <p:spPr>
          <a:xfrm>
            <a:off x="2101119" y="1553750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8081758B-2C5B-D067-2897-BBE59EA31E3A}"/>
              </a:ext>
            </a:extLst>
          </p:cNvPr>
          <p:cNvSpPr/>
          <p:nvPr/>
        </p:nvSpPr>
        <p:spPr>
          <a:xfrm>
            <a:off x="2316859" y="1553751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C3349A99-970D-E842-DC2D-2BB5F32CAD2A}"/>
              </a:ext>
            </a:extLst>
          </p:cNvPr>
          <p:cNvSpPr/>
          <p:nvPr/>
        </p:nvSpPr>
        <p:spPr>
          <a:xfrm>
            <a:off x="2531351" y="1553751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620DC19E-7C35-4FFC-8B0E-F8EC5E493DED}"/>
              </a:ext>
            </a:extLst>
          </p:cNvPr>
          <p:cNvSpPr/>
          <p:nvPr/>
        </p:nvSpPr>
        <p:spPr>
          <a:xfrm>
            <a:off x="2747091" y="1553752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D4A9D8F-ABDA-53D5-1E27-1858A42D7B63}"/>
              </a:ext>
            </a:extLst>
          </p:cNvPr>
          <p:cNvSpPr/>
          <p:nvPr/>
        </p:nvSpPr>
        <p:spPr>
          <a:xfrm>
            <a:off x="2955006" y="1553752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20B7A675-C4F6-629A-3E5E-57A78BCF8E4B}"/>
              </a:ext>
            </a:extLst>
          </p:cNvPr>
          <p:cNvSpPr/>
          <p:nvPr/>
        </p:nvSpPr>
        <p:spPr>
          <a:xfrm>
            <a:off x="3170746" y="1553753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DD1A5F51-CE1C-1CD4-1847-057976D4C8A8}"/>
              </a:ext>
            </a:extLst>
          </p:cNvPr>
          <p:cNvSpPr/>
          <p:nvPr/>
        </p:nvSpPr>
        <p:spPr>
          <a:xfrm>
            <a:off x="3385239" y="1553753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34B40C03-DE79-9ABC-D60E-CAB514AFCC46}"/>
              </a:ext>
            </a:extLst>
          </p:cNvPr>
          <p:cNvSpPr/>
          <p:nvPr/>
        </p:nvSpPr>
        <p:spPr>
          <a:xfrm>
            <a:off x="3600978" y="1553753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2D0A9328-4F1E-57E8-740A-F59F3F6F6941}"/>
              </a:ext>
            </a:extLst>
          </p:cNvPr>
          <p:cNvSpPr/>
          <p:nvPr/>
        </p:nvSpPr>
        <p:spPr>
          <a:xfrm>
            <a:off x="3820890" y="1553753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CAD69CA-B55D-8B15-8858-13F5118849C9}"/>
              </a:ext>
            </a:extLst>
          </p:cNvPr>
          <p:cNvSpPr/>
          <p:nvPr/>
        </p:nvSpPr>
        <p:spPr>
          <a:xfrm>
            <a:off x="4036630" y="1553754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D3AE8014-B297-5FBA-D850-77A237311D5A}"/>
              </a:ext>
            </a:extLst>
          </p:cNvPr>
          <p:cNvSpPr/>
          <p:nvPr/>
        </p:nvSpPr>
        <p:spPr>
          <a:xfrm>
            <a:off x="4251122" y="1553754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228834D-D63F-184D-CFFE-9F3EB29E9D42}"/>
              </a:ext>
            </a:extLst>
          </p:cNvPr>
          <p:cNvSpPr/>
          <p:nvPr/>
        </p:nvSpPr>
        <p:spPr>
          <a:xfrm>
            <a:off x="4466862" y="1553755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BA837BD1-C041-2807-47E8-E0F38C00EAE0}"/>
              </a:ext>
            </a:extLst>
          </p:cNvPr>
          <p:cNvSpPr/>
          <p:nvPr/>
        </p:nvSpPr>
        <p:spPr>
          <a:xfrm>
            <a:off x="4674504" y="1553755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366A51A0-B5C0-226C-3E8C-2DE04FDDE66A}"/>
              </a:ext>
            </a:extLst>
          </p:cNvPr>
          <p:cNvSpPr/>
          <p:nvPr/>
        </p:nvSpPr>
        <p:spPr>
          <a:xfrm>
            <a:off x="4890244" y="1553756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D9BD5B21-0355-80A9-26B1-27AB4F2DBA1D}"/>
              </a:ext>
            </a:extLst>
          </p:cNvPr>
          <p:cNvSpPr/>
          <p:nvPr/>
        </p:nvSpPr>
        <p:spPr>
          <a:xfrm>
            <a:off x="5104736" y="1553756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0E867B9D-64DB-7EFB-90A5-2F8AB090DA58}"/>
              </a:ext>
            </a:extLst>
          </p:cNvPr>
          <p:cNvSpPr/>
          <p:nvPr/>
        </p:nvSpPr>
        <p:spPr>
          <a:xfrm>
            <a:off x="5320476" y="1553757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628B23F-8B93-64E4-FCD2-A71F151DB4A0}"/>
              </a:ext>
            </a:extLst>
          </p:cNvPr>
          <p:cNvSpPr/>
          <p:nvPr/>
        </p:nvSpPr>
        <p:spPr>
          <a:xfrm>
            <a:off x="5537400" y="1555203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00A9F985-3928-4955-463E-D3F19225693A}"/>
              </a:ext>
            </a:extLst>
          </p:cNvPr>
          <p:cNvSpPr/>
          <p:nvPr/>
        </p:nvSpPr>
        <p:spPr>
          <a:xfrm>
            <a:off x="5745315" y="1555203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DDC81E9F-0174-DDC4-3350-60689D733F87}"/>
              </a:ext>
            </a:extLst>
          </p:cNvPr>
          <p:cNvSpPr/>
          <p:nvPr/>
        </p:nvSpPr>
        <p:spPr>
          <a:xfrm>
            <a:off x="5961055" y="1555204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B025CE1E-5BB6-91D3-79CF-DE1EE3BEB55F}"/>
              </a:ext>
            </a:extLst>
          </p:cNvPr>
          <p:cNvSpPr/>
          <p:nvPr/>
        </p:nvSpPr>
        <p:spPr>
          <a:xfrm>
            <a:off x="6175548" y="1555204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580456A8-4247-02D4-3391-59925528C4B3}"/>
              </a:ext>
            </a:extLst>
          </p:cNvPr>
          <p:cNvSpPr/>
          <p:nvPr/>
        </p:nvSpPr>
        <p:spPr>
          <a:xfrm>
            <a:off x="6391287" y="1555205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9775D976-DE57-4588-C4F2-9221CE28C8CE}"/>
              </a:ext>
            </a:extLst>
          </p:cNvPr>
          <p:cNvSpPr/>
          <p:nvPr/>
        </p:nvSpPr>
        <p:spPr>
          <a:xfrm>
            <a:off x="6611199" y="1555205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1B0E67E2-B3DD-20EC-3A1A-4E476D168B0C}"/>
              </a:ext>
            </a:extLst>
          </p:cNvPr>
          <p:cNvSpPr/>
          <p:nvPr/>
        </p:nvSpPr>
        <p:spPr>
          <a:xfrm>
            <a:off x="6826939" y="1555206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BDA36323-E59C-5946-DED2-388D6627F674}"/>
              </a:ext>
            </a:extLst>
          </p:cNvPr>
          <p:cNvSpPr/>
          <p:nvPr/>
        </p:nvSpPr>
        <p:spPr>
          <a:xfrm>
            <a:off x="7041431" y="1555206"/>
            <a:ext cx="156173" cy="56371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4" name="Google Shape;2498;p169">
            <a:extLst>
              <a:ext uri="{FF2B5EF4-FFF2-40B4-BE49-F238E27FC236}">
                <a16:creationId xmlns:a16="http://schemas.microsoft.com/office/drawing/2014/main" id="{74E7B343-549D-76DF-3889-4F76A29029F6}"/>
              </a:ext>
            </a:extLst>
          </p:cNvPr>
          <p:cNvSpPr txBox="1"/>
          <p:nvPr/>
        </p:nvSpPr>
        <p:spPr>
          <a:xfrm>
            <a:off x="3181144" y="1418426"/>
            <a:ext cx="2688374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r</a:t>
            </a:r>
            <a:r>
              <a:rPr lang="en-US" sz="2200" kern="0" noProof="0" dirty="0" err="1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egular</a:t>
            </a:r>
            <a:r>
              <a:rPr lang="en-US" sz="2200" kern="0" noProof="0" dirty="0">
                <a:solidFill>
                  <a:srgbClr val="385723"/>
                </a:solidFill>
                <a:ea typeface="Lato"/>
                <a:cs typeface="Times New Roman" panose="02020603050405020304" pitchFamily="18" charset="0"/>
                <a:sym typeface="Lato"/>
              </a:rPr>
              <a:t> streaming</a:t>
            </a:r>
          </a:p>
        </p:txBody>
      </p:sp>
      <p:sp>
        <p:nvSpPr>
          <p:cNvPr id="325" name="!!Arrow: Right 324">
            <a:extLst>
              <a:ext uri="{FF2B5EF4-FFF2-40B4-BE49-F238E27FC236}">
                <a16:creationId xmlns:a16="http://schemas.microsoft.com/office/drawing/2014/main" id="{FC00C8C7-DB9B-35F0-7B0A-9053946FA640}"/>
              </a:ext>
            </a:extLst>
          </p:cNvPr>
          <p:cNvSpPr/>
          <p:nvPr/>
        </p:nvSpPr>
        <p:spPr>
          <a:xfrm>
            <a:off x="9657493" y="4195212"/>
            <a:ext cx="1550397" cy="120597"/>
          </a:xfrm>
          <a:prstGeom prst="rect">
            <a:avLst/>
          </a:prstGeom>
          <a:solidFill>
            <a:srgbClr val="3857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328363FC-70D2-5718-4AA1-7E7ED0A65537}"/>
              </a:ext>
            </a:extLst>
          </p:cNvPr>
          <p:cNvSpPr/>
          <p:nvPr/>
        </p:nvSpPr>
        <p:spPr>
          <a:xfrm rot="5400000">
            <a:off x="11002037" y="4082710"/>
            <a:ext cx="310000" cy="101706"/>
          </a:xfrm>
          <a:prstGeom prst="rect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8" name="Google Shape;2487;p169">
            <a:extLst>
              <a:ext uri="{FF2B5EF4-FFF2-40B4-BE49-F238E27FC236}">
                <a16:creationId xmlns:a16="http://schemas.microsoft.com/office/drawing/2014/main" id="{829049ED-A30B-1687-FFF6-9C01C67A8283}"/>
              </a:ext>
            </a:extLst>
          </p:cNvPr>
          <p:cNvSpPr txBox="1"/>
          <p:nvPr/>
        </p:nvSpPr>
        <p:spPr>
          <a:xfrm>
            <a:off x="2142905" y="5580637"/>
            <a:ext cx="3427304" cy="66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spAutoFit/>
          </a:bodyPr>
          <a:lstStyle/>
          <a:p>
            <a:pPr algn="ctr" defTabSz="1625551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t</a:t>
            </a:r>
            <a:r>
              <a:rPr lang="en-US" sz="2200" kern="0" noProof="0" dirty="0" err="1">
                <a:solidFill>
                  <a:srgbClr val="000000"/>
                </a:solidFill>
                <a:ea typeface="Lato"/>
                <a:cs typeface="Lato"/>
                <a:sym typeface="Lato"/>
              </a:rPr>
              <a:t>raditional</a:t>
            </a:r>
            <a:r>
              <a:rPr lang="en-US" sz="2200" kern="0" noProof="0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QoE modeling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8FFD47E4-6AB4-D124-F3EE-076B3477DF13}"/>
              </a:ext>
            </a:extLst>
          </p:cNvPr>
          <p:cNvSpPr/>
          <p:nvPr/>
        </p:nvSpPr>
        <p:spPr>
          <a:xfrm rot="16200000">
            <a:off x="4687458" y="840914"/>
            <a:ext cx="2814926" cy="7660548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noProof="0" dirty="0"/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CE92CBBC-6284-1F97-0AA7-5B244409F795}"/>
              </a:ext>
            </a:extLst>
          </p:cNvPr>
          <p:cNvSpPr txBox="1"/>
          <p:nvPr/>
        </p:nvSpPr>
        <p:spPr>
          <a:xfrm>
            <a:off x="9060428" y="2102758"/>
            <a:ext cx="1555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noProof="0" dirty="0">
                <a:solidFill>
                  <a:schemeClr val="accent6">
                    <a:lumMod val="50000"/>
                  </a:schemeClr>
                </a:solidFill>
              </a:rPr>
              <a:t>QoE model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FE1CCBA-E16D-25DE-9496-CA2E309DA430}"/>
              </a:ext>
            </a:extLst>
          </p:cNvPr>
          <p:cNvSpPr/>
          <p:nvPr/>
        </p:nvSpPr>
        <p:spPr>
          <a:xfrm>
            <a:off x="1092014" y="3924488"/>
            <a:ext cx="1506856" cy="27242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97BA812-240D-7C0C-C775-601B47C28699}"/>
              </a:ext>
            </a:extLst>
          </p:cNvPr>
          <p:cNvSpPr/>
          <p:nvPr/>
        </p:nvSpPr>
        <p:spPr>
          <a:xfrm>
            <a:off x="1092014" y="4200705"/>
            <a:ext cx="1520744" cy="2724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487D3B7-2CEA-16B6-5E95-2AC9E1DEEDE6}"/>
              </a:ext>
            </a:extLst>
          </p:cNvPr>
          <p:cNvSpPr/>
          <p:nvPr/>
        </p:nvSpPr>
        <p:spPr>
          <a:xfrm>
            <a:off x="1086602" y="4785556"/>
            <a:ext cx="1520744" cy="27242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74187-AEA3-9DBD-6283-D31D3034602B}"/>
              </a:ext>
            </a:extLst>
          </p:cNvPr>
          <p:cNvSpPr txBox="1"/>
          <p:nvPr/>
        </p:nvSpPr>
        <p:spPr>
          <a:xfrm rot="5400000">
            <a:off x="1193240" y="4464428"/>
            <a:ext cx="59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noProof="0" dirty="0"/>
              <a:t>…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CE41948-51A9-A32D-B135-B9F6AD51673E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79ECF61-D7CB-AA99-CDD6-343F594AC8B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E258DB-F4D7-8BE8-6861-F488245E3CB8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2D9D8944-26CC-42E9-9E4D-26C7E731327B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43CEB6B-D861-5F6E-26F4-33307EE098A4}"/>
              </a:ext>
            </a:extLst>
          </p:cNvPr>
          <p:cNvSpPr txBox="1">
            <a:spLocks/>
          </p:cNvSpPr>
          <p:nvPr/>
        </p:nvSpPr>
        <p:spPr>
          <a:xfrm>
            <a:off x="548574" y="536251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4106621D-84DB-E06C-9867-8E29FF8B5560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C3F6FD-C4C4-E8E3-3CD7-590E4615FC79}"/>
              </a:ext>
            </a:extLst>
          </p:cNvPr>
          <p:cNvSpPr/>
          <p:nvPr/>
        </p:nvSpPr>
        <p:spPr>
          <a:xfrm>
            <a:off x="523640" y="2982949"/>
            <a:ext cx="10339866" cy="3344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07A5E615-83FD-0CAD-974C-E4A1991599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36" y="3944951"/>
            <a:ext cx="993298" cy="113005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9BDE9A1-8001-D485-A4EE-40CE98BD8FD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47" y="1703510"/>
            <a:ext cx="802489" cy="924607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DC284741-33FF-80EF-3E93-1503E3200DD7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7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5D4740-C948-AB96-18E9-E368115E980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465" y="4307828"/>
            <a:ext cx="802489" cy="924607"/>
          </a:xfrm>
          <a:prstGeom prst="rect">
            <a:avLst/>
          </a:prstGeom>
        </p:spPr>
      </p:pic>
      <p:sp>
        <p:nvSpPr>
          <p:cNvPr id="131" name="Title 2">
            <a:extLst>
              <a:ext uri="{FF2B5EF4-FFF2-40B4-BE49-F238E27FC236}">
                <a16:creationId xmlns:a16="http://schemas.microsoft.com/office/drawing/2014/main" id="{B925EB38-D8DA-4B00-8E59-D90DEA9D0406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Usage of the </a:t>
            </a:r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Model by ABR Streaming</a:t>
            </a:r>
          </a:p>
        </p:txBody>
      </p:sp>
      <p:sp>
        <p:nvSpPr>
          <p:cNvPr id="132" name="Footer Placeholder 42">
            <a:extLst>
              <a:ext uri="{FF2B5EF4-FFF2-40B4-BE49-F238E27FC236}">
                <a16:creationId xmlns:a16="http://schemas.microsoft.com/office/drawing/2014/main" id="{CE5A0BDC-E8A0-4EDE-8DE9-8D51B9829F39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FC504166-A6B5-4330-9A89-926E08D193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42" y="3321381"/>
            <a:ext cx="623944" cy="55796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E3B29E3A-CD74-48BB-95A6-65DA0A45CF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8" y="4580360"/>
            <a:ext cx="580120" cy="678666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CB8872D-D9AE-465B-A2FB-A419154BB5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35" y="3905778"/>
            <a:ext cx="605586" cy="69266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BDDC3AF2-9E0B-4745-B47A-F17F6E49F9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36" y="1969425"/>
            <a:ext cx="639280" cy="662764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4B2AFFF-A8AB-4593-B672-26A9CA1B585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81" y="1120946"/>
            <a:ext cx="396018" cy="648372"/>
          </a:xfrm>
          <a:prstGeom prst="rect">
            <a:avLst/>
          </a:prstGeom>
        </p:spPr>
      </p:pic>
      <p:sp>
        <p:nvSpPr>
          <p:cNvPr id="138" name="Arrow: Pentagon 15">
            <a:extLst>
              <a:ext uri="{FF2B5EF4-FFF2-40B4-BE49-F238E27FC236}">
                <a16:creationId xmlns:a16="http://schemas.microsoft.com/office/drawing/2014/main" id="{85686764-5A8C-41D9-BC53-AE686BB5FF95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39" name="Arrow: Chevron 16">
            <a:extLst>
              <a:ext uri="{FF2B5EF4-FFF2-40B4-BE49-F238E27FC236}">
                <a16:creationId xmlns:a16="http://schemas.microsoft.com/office/drawing/2014/main" id="{00B5DA12-4339-4D88-99C3-9317AFDC4235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Arrow: Chevron 22">
            <a:extLst>
              <a:ext uri="{FF2B5EF4-FFF2-40B4-BE49-F238E27FC236}">
                <a16:creationId xmlns:a16="http://schemas.microsoft.com/office/drawing/2014/main" id="{5C6514C1-17E5-4FFE-A210-BE1C217AE2D9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141" name="Arrow: Pentagon 20">
            <a:extLst>
              <a:ext uri="{FF2B5EF4-FFF2-40B4-BE49-F238E27FC236}">
                <a16:creationId xmlns:a16="http://schemas.microsoft.com/office/drawing/2014/main" id="{DBF29120-7ADE-4AF3-90D0-32188449C0A0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Arrow: Pentagon 15">
            <a:extLst>
              <a:ext uri="{FF2B5EF4-FFF2-40B4-BE49-F238E27FC236}">
                <a16:creationId xmlns:a16="http://schemas.microsoft.com/office/drawing/2014/main" id="{146E03CC-D799-42AF-9A47-83A2CF494C4D}"/>
              </a:ext>
            </a:extLst>
          </p:cNvPr>
          <p:cNvSpPr/>
          <p:nvPr/>
        </p:nvSpPr>
        <p:spPr>
          <a:xfrm>
            <a:off x="180000" y="360000"/>
            <a:ext cx="2268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143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477743F-B623-2876-6FD8-1169E697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2" y="1196337"/>
            <a:ext cx="10747375" cy="613985"/>
          </a:xfrm>
          <a:prstGeom prst="rect">
            <a:avLst/>
          </a:prstGeom>
        </p:spPr>
      </p:pic>
      <p:pic>
        <p:nvPicPr>
          <p:cNvPr id="9" name="Picture 8" descr="A table of numbers and letters&#10;&#10;Description automatically generated">
            <a:extLst>
              <a:ext uri="{FF2B5EF4-FFF2-40B4-BE49-F238E27FC236}">
                <a16:creationId xmlns:a16="http://schemas.microsoft.com/office/drawing/2014/main" id="{8E1FB9AB-15F5-C864-8A35-7345E8848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45" y="2111083"/>
            <a:ext cx="8001910" cy="2305324"/>
          </a:xfrm>
          <a:prstGeom prst="rect">
            <a:avLst/>
          </a:prstGeom>
        </p:spPr>
      </p:pic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8A6AAA86-FF40-41D0-9F67-6DB9BB49D0D1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70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82CFFD2D-82A2-4E48-BAF6-0B1EC1FCE624}"/>
              </a:ext>
            </a:extLst>
          </p:cNvPr>
          <p:cNvSpPr txBox="1">
            <a:spLocks/>
          </p:cNvSpPr>
          <p:nvPr/>
        </p:nvSpPr>
        <p:spPr>
          <a:xfrm>
            <a:off x="0" y="655118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vs. Traditional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</a:p>
        </p:txBody>
      </p:sp>
    </p:spTree>
    <p:extLst>
      <p:ext uri="{BB962C8B-B14F-4D97-AF65-F5344CB8AC3E}">
        <p14:creationId xmlns:p14="http://schemas.microsoft.com/office/powerpoint/2010/main" val="6163582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0" y="491342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vs. Personalized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7340BAF-AD6C-B1F7-A863-26441637F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7" y="2242545"/>
            <a:ext cx="5308588" cy="2706624"/>
          </a:xfrm>
          <a:prstGeom prst="rect">
            <a:avLst/>
          </a:prstGeom>
        </p:spPr>
      </p:pic>
      <p:pic>
        <p:nvPicPr>
          <p:cNvPr id="23" name="Picture 2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9E90CB5-FA78-BBF2-9800-0A243A9D4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87" y="2279121"/>
            <a:ext cx="5236850" cy="26700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6CD954-4906-2DF5-D769-C77652D7F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2" y="1196337"/>
            <a:ext cx="10747375" cy="613985"/>
          </a:xfrm>
          <a:prstGeom prst="rect">
            <a:avLst/>
          </a:prstGeom>
        </p:spPr>
      </p:pic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C06174C6-02BE-4C8E-8052-2160A5829A60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71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634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0" y="586878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Sensitivity to the Modeler and Sampler Choices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2" name="Picture 21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08F51DB1-DD54-810D-523A-3A9A2E2ED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18" y="1245432"/>
            <a:ext cx="8522138" cy="2673487"/>
          </a:xfrm>
          <a:prstGeom prst="rect">
            <a:avLst/>
          </a:prstGeom>
        </p:spPr>
      </p:pic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60A48108-3AE1-4A45-B8B7-F63B4B965C93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72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235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0" y="535410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Sensitivity to Parameter h and Training-Set Share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7D31D1-C169-E624-7EDB-8337E3F3C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2"/>
          <a:stretch/>
        </p:blipFill>
        <p:spPr>
          <a:xfrm>
            <a:off x="1991360" y="1145661"/>
            <a:ext cx="8905240" cy="436420"/>
          </a:xfrm>
          <a:prstGeom prst="rect">
            <a:avLst/>
          </a:prstGeom>
        </p:spPr>
      </p:pic>
      <p:pic>
        <p:nvPicPr>
          <p:cNvPr id="11" name="Picture 10" descr="A graph of a number of random numbers&#10;&#10;Description automatically generated">
            <a:extLst>
              <a:ext uri="{FF2B5EF4-FFF2-40B4-BE49-F238E27FC236}">
                <a16:creationId xmlns:a16="http://schemas.microsoft.com/office/drawing/2014/main" id="{F0ADF08C-36DF-4C9B-6DF8-CF35EB9AB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" y="1666248"/>
            <a:ext cx="4944710" cy="2209834"/>
          </a:xfrm>
          <a:prstGeom prst="rect">
            <a:avLst/>
          </a:prstGeom>
        </p:spPr>
      </p:pic>
      <p:pic>
        <p:nvPicPr>
          <p:cNvPr id="16" name="Picture 15" descr="A graph of training and share&#10;&#10;Description automatically generated with medium confidence">
            <a:extLst>
              <a:ext uri="{FF2B5EF4-FFF2-40B4-BE49-F238E27FC236}">
                <a16:creationId xmlns:a16="http://schemas.microsoft.com/office/drawing/2014/main" id="{375C7DE6-3929-97CA-764B-7428B28D9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19" y="1664269"/>
            <a:ext cx="4946904" cy="2209834"/>
          </a:xfrm>
          <a:prstGeom prst="rect">
            <a:avLst/>
          </a:prstGeom>
        </p:spPr>
      </p:pic>
      <p:pic>
        <p:nvPicPr>
          <p:cNvPr id="22" name="Picture 21" descr="A graph of a number of random numbers&#10;&#10;Description automatically generated">
            <a:extLst>
              <a:ext uri="{FF2B5EF4-FFF2-40B4-BE49-F238E27FC236}">
                <a16:creationId xmlns:a16="http://schemas.microsoft.com/office/drawing/2014/main" id="{2DB5D68C-D75B-BC39-6545-97F4E9609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9" y="3913744"/>
            <a:ext cx="4927031" cy="2209834"/>
          </a:xfrm>
          <a:prstGeom prst="rect">
            <a:avLst/>
          </a:prstGeom>
        </p:spPr>
      </p:pic>
      <p:pic>
        <p:nvPicPr>
          <p:cNvPr id="34" name="Picture 33" descr="A line graph with red and green lines&#10;&#10;Description automatically generated">
            <a:extLst>
              <a:ext uri="{FF2B5EF4-FFF2-40B4-BE49-F238E27FC236}">
                <a16:creationId xmlns:a16="http://schemas.microsoft.com/office/drawing/2014/main" id="{D5FF1ACC-3DA1-1900-6902-B3E755E54E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19" y="3913744"/>
            <a:ext cx="4946904" cy="2209834"/>
          </a:xfrm>
          <a:prstGeom prst="rect">
            <a:avLst/>
          </a:prstGeom>
        </p:spPr>
      </p:pic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E345A0B4-6DCA-4915-AFB2-83B3530B9F50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73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389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47F80A0-453E-71C8-FB76-7D2A1852E35D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A23549D-D43E-A2A1-771C-67A2BBD25C0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0115A-07AB-E990-B1D8-B5C79E7F8D7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75D01DF-5A6F-F73E-02C7-B38366B44B81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EEA47A-291A-17AD-5B35-1FB184AF5BD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41B488B-43EF-B3DE-5C05-61F3E210D0D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1C4FE5EF-D593-DFCF-3711-97015174076D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52253D7-A208-C09D-C90D-3D15EC85EAB9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7104A4-ABF2-A1A8-677F-8065EEE7D21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5C0CE2-585D-5924-6D84-245689CF33A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93E8EE7-9522-76B6-6E9A-45904964715F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39C36F3-B7E9-EC4C-851F-64DCAAD85AF3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2D030BF3-3DE9-635D-3603-BE1A0D565D9B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36A23B08-656D-128D-1D9A-EB02B65EFAE2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37EE9A19-B9E6-1D56-FE32-92E4B4200A02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4ED391F4-2787-6B06-BF16-0422E0063E58}"/>
              </a:ext>
            </a:extLst>
          </p:cNvPr>
          <p:cNvSpPr txBox="1">
            <a:spLocks/>
          </p:cNvSpPr>
          <p:nvPr/>
        </p:nvSpPr>
        <p:spPr>
          <a:xfrm>
            <a:off x="0" y="545934"/>
            <a:ext cx="1219200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Processing and Memory Overhead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04A907B-C710-7B93-E122-4F8A73059F6F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20" name="Picture 19" descr="A red line with numbers and a point&#10;&#10;Description automatically generated with medium confidence">
            <a:extLst>
              <a:ext uri="{FF2B5EF4-FFF2-40B4-BE49-F238E27FC236}">
                <a16:creationId xmlns:a16="http://schemas.microsoft.com/office/drawing/2014/main" id="{CF030864-7C9D-3385-D45C-1A574DEF8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7" y="1441724"/>
            <a:ext cx="5681431" cy="2592000"/>
          </a:xfrm>
          <a:prstGeom prst="rect">
            <a:avLst/>
          </a:prstGeom>
        </p:spPr>
      </p:pic>
      <p:pic>
        <p:nvPicPr>
          <p:cNvPr id="23" name="Picture 22" descr="A graph showing the number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F45CB3B7-6BE2-D9D6-EAAC-16D4A638C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52" y="1441724"/>
            <a:ext cx="5682510" cy="2592000"/>
          </a:xfrm>
          <a:prstGeom prst="rect">
            <a:avLst/>
          </a:prstGeom>
        </p:spPr>
      </p:pic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ACEC6DEE-4E3A-448A-8AF2-203A19FB7A05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74</a:t>
            </a:fld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2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B156A-AA38-D188-E0D8-7B542AB57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8D66187-41ED-812D-C92F-F604E1A35E2A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hart with yellow and green bars&#10;&#10;Description automatically generated">
            <a:extLst>
              <a:ext uri="{FF2B5EF4-FFF2-40B4-BE49-F238E27FC236}">
                <a16:creationId xmlns:a16="http://schemas.microsoft.com/office/drawing/2014/main" id="{710781FE-5D02-0220-F071-0DC963522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2" y="885302"/>
            <a:ext cx="7311002" cy="4019372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25C4DB7-82C1-96D4-24B0-FC17E24FA2DC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212BAB-5D31-8DD1-64B8-5DE0B6133FA7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2B706C2-44E1-7126-AE05-416119AD7515}"/>
              </a:ext>
            </a:extLst>
          </p:cNvPr>
          <p:cNvSpPr txBox="1">
            <a:spLocks/>
          </p:cNvSpPr>
          <p:nvPr/>
        </p:nvSpPr>
        <p:spPr>
          <a:xfrm>
            <a:off x="588398" y="159026"/>
            <a:ext cx="11410120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25439DB-4380-9A44-833D-703A22843AE0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712DBED9-D47E-136C-C604-AC806A077703}"/>
              </a:ext>
            </a:extLst>
          </p:cNvPr>
          <p:cNvSpPr txBox="1">
            <a:spLocks/>
          </p:cNvSpPr>
          <p:nvPr/>
        </p:nvSpPr>
        <p:spPr>
          <a:xfrm>
            <a:off x="9255318" y="1274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35CA1F-0634-1829-7C5F-FFE97DA2ACBE}"/>
              </a:ext>
            </a:extLst>
          </p:cNvPr>
          <p:cNvSpPr txBox="1"/>
          <p:nvPr/>
        </p:nvSpPr>
        <p:spPr>
          <a:xfrm>
            <a:off x="9389910" y="2278109"/>
            <a:ext cx="183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noProof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QoE model</a:t>
            </a:r>
            <a:endParaRPr lang="en-US" sz="2400" noProof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8862C7-5CC5-59A0-AFD2-62EDD1FDB744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7943811" y="2316437"/>
            <a:ext cx="584388" cy="8772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DA826E8-F2A5-10F1-8161-6ED362192414}"/>
              </a:ext>
            </a:extLst>
          </p:cNvPr>
          <p:cNvSpPr/>
          <p:nvPr/>
        </p:nvSpPr>
        <p:spPr>
          <a:xfrm>
            <a:off x="1761360" y="1011685"/>
            <a:ext cx="1897379" cy="3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BE4308-47D1-666D-3584-4B08B596B4C1}"/>
              </a:ext>
            </a:extLst>
          </p:cNvPr>
          <p:cNvSpPr/>
          <p:nvPr/>
        </p:nvSpPr>
        <p:spPr>
          <a:xfrm>
            <a:off x="3544841" y="989919"/>
            <a:ext cx="3893419" cy="3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B709C-357B-0DEC-8043-F1BF7C59B40A}"/>
              </a:ext>
            </a:extLst>
          </p:cNvPr>
          <p:cNvSpPr txBox="1"/>
          <p:nvPr/>
        </p:nvSpPr>
        <p:spPr>
          <a:xfrm>
            <a:off x="9389910" y="1263408"/>
            <a:ext cx="274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i="0" noProof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rater</a:t>
            </a:r>
            <a:r>
              <a:rPr lang="en-US" sz="2400" b="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EDC83-D7D4-D5CE-61C6-C7532E8BA2CB}"/>
              </a:ext>
            </a:extLst>
          </p:cNvPr>
          <p:cNvSpPr/>
          <p:nvPr/>
        </p:nvSpPr>
        <p:spPr>
          <a:xfrm>
            <a:off x="8708672" y="1358856"/>
            <a:ext cx="587696" cy="272810"/>
          </a:xfrm>
          <a:prstGeom prst="rect">
            <a:avLst/>
          </a:prstGeom>
          <a:solidFill>
            <a:srgbClr val="DFC12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753F23-DD21-FD7B-5963-8D042317DD41}"/>
              </a:ext>
            </a:extLst>
          </p:cNvPr>
          <p:cNvSpPr txBox="1"/>
          <p:nvPr/>
        </p:nvSpPr>
        <p:spPr>
          <a:xfrm>
            <a:off x="2106099" y="4989738"/>
            <a:ext cx="773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ℹ️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Evaluation on the Waterloo-IV dataset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AF865-8A78-8F51-8EBF-475C0AF547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99" y="1810137"/>
            <a:ext cx="1031141" cy="1188054"/>
          </a:xfrm>
          <a:prstGeom prst="rect">
            <a:avLst/>
          </a:prstGeom>
        </p:spPr>
      </p:pic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6DD83F09-7684-4F88-5C92-034D7C73065C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noProof="0" smtClean="0">
                <a:solidFill>
                  <a:schemeClr val="tx1"/>
                </a:solidFill>
              </a:rPr>
              <a:pPr/>
              <a:t>8</a:t>
            </a:fld>
            <a:endParaRPr lang="en-US" sz="2000" noProof="0" dirty="0">
              <a:solidFill>
                <a:schemeClr val="tx1"/>
              </a:solidFill>
            </a:endParaRPr>
          </a:p>
        </p:txBody>
      </p:sp>
      <p:sp>
        <p:nvSpPr>
          <p:cNvPr id="20" name="Footer Placeholder 42">
            <a:extLst>
              <a:ext uri="{FF2B5EF4-FFF2-40B4-BE49-F238E27FC236}">
                <a16:creationId xmlns:a16="http://schemas.microsoft.com/office/drawing/2014/main" id="{828A3589-A29F-4B6D-B2FB-9FD4692E0A3E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71D2AD-E547-4BD8-A327-6BB9E38142CD}"/>
              </a:ext>
            </a:extLst>
          </p:cNvPr>
          <p:cNvSpPr txBox="1"/>
          <p:nvPr/>
        </p:nvSpPr>
        <p:spPr>
          <a:xfrm>
            <a:off x="476877" y="5791133"/>
            <a:ext cx="1095793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The one-size-fits-all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model is inaccurate of for many users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EFB05B4E-8F91-4C5B-AA87-82D9FFD1F0F9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Diversity of </a:t>
            </a:r>
            <a:r>
              <a:rPr lang="en-US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Perception</a:t>
            </a:r>
          </a:p>
        </p:txBody>
      </p:sp>
      <p:sp>
        <p:nvSpPr>
          <p:cNvPr id="24" name="Arrow: Pentagon 15">
            <a:extLst>
              <a:ext uri="{FF2B5EF4-FFF2-40B4-BE49-F238E27FC236}">
                <a16:creationId xmlns:a16="http://schemas.microsoft.com/office/drawing/2014/main" id="{78D98332-4222-4561-96D1-8AB413219814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5" name="Arrow: Chevron 16">
            <a:extLst>
              <a:ext uri="{FF2B5EF4-FFF2-40B4-BE49-F238E27FC236}">
                <a16:creationId xmlns:a16="http://schemas.microsoft.com/office/drawing/2014/main" id="{0CD9A339-7C1A-48C6-9A3B-AA6A5E19B67A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rrow: Chevron 22">
            <a:extLst>
              <a:ext uri="{FF2B5EF4-FFF2-40B4-BE49-F238E27FC236}">
                <a16:creationId xmlns:a16="http://schemas.microsoft.com/office/drawing/2014/main" id="{EF73E509-2FBC-4EFB-8739-02D291354CA1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27" name="Arrow: Pentagon 20">
            <a:extLst>
              <a:ext uri="{FF2B5EF4-FFF2-40B4-BE49-F238E27FC236}">
                <a16:creationId xmlns:a16="http://schemas.microsoft.com/office/drawing/2014/main" id="{CBB5CA48-393B-4006-94A8-D578AB679C06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row: Pentagon 15">
            <a:extLst>
              <a:ext uri="{FF2B5EF4-FFF2-40B4-BE49-F238E27FC236}">
                <a16:creationId xmlns:a16="http://schemas.microsoft.com/office/drawing/2014/main" id="{4DD430D0-7055-4304-B4F6-CDFD23722061}"/>
              </a:ext>
            </a:extLst>
          </p:cNvPr>
          <p:cNvSpPr/>
          <p:nvPr/>
        </p:nvSpPr>
        <p:spPr>
          <a:xfrm>
            <a:off x="180000" y="360000"/>
            <a:ext cx="2646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6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>
            <a:extLst>
              <a:ext uri="{FF2B5EF4-FFF2-40B4-BE49-F238E27FC236}">
                <a16:creationId xmlns:a16="http://schemas.microsoft.com/office/drawing/2014/main" id="{513733D9-5EB8-4B3C-A7DB-3A8B57F58308}"/>
              </a:ext>
            </a:extLst>
          </p:cNvPr>
          <p:cNvGrpSpPr>
            <a:grpSpLocks/>
          </p:cNvGrpSpPr>
          <p:nvPr/>
        </p:nvGrpSpPr>
        <p:grpSpPr bwMode="auto">
          <a:xfrm>
            <a:off x="2204186" y="1143446"/>
            <a:ext cx="8048550" cy="4488933"/>
            <a:chOff x="379" y="514"/>
            <a:chExt cx="4068" cy="2209"/>
          </a:xfrm>
        </p:grpSpPr>
        <p:sp>
          <p:nvSpPr>
            <p:cNvPr id="9" name="Cloud">
              <a:extLst>
                <a:ext uri="{FF2B5EF4-FFF2-40B4-BE49-F238E27FC236}">
                  <a16:creationId xmlns:a16="http://schemas.microsoft.com/office/drawing/2014/main" id="{34EE364B-1607-4A1D-8E0F-7090581D0D4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96" y="648"/>
              <a:ext cx="4051" cy="207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200" b="1" dirty="0">
                <a:solidFill>
                  <a:schemeClr val="tx2"/>
                </a:solidFill>
                <a:latin typeface="Tahoma" charset="0"/>
                <a:cs typeface="+mn-cs"/>
              </a:endParaRPr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0820827C-825B-4001-958F-A61B71A2364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08" y="1077"/>
              <a:ext cx="316" cy="306"/>
              <a:chOff x="1990" y="1904"/>
              <a:chExt cx="517" cy="307"/>
            </a:xfrm>
          </p:grpSpPr>
          <p:sp>
            <p:nvSpPr>
              <p:cNvPr id="662" name="Freeform 14">
                <a:extLst>
                  <a:ext uri="{FF2B5EF4-FFF2-40B4-BE49-F238E27FC236}">
                    <a16:creationId xmlns:a16="http://schemas.microsoft.com/office/drawing/2014/main" id="{AE989091-2AC3-4C40-85BA-1A2B20D3BC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3" name="Freeform 15">
                <a:extLst>
                  <a:ext uri="{FF2B5EF4-FFF2-40B4-BE49-F238E27FC236}">
                    <a16:creationId xmlns:a16="http://schemas.microsoft.com/office/drawing/2014/main" id="{12339042-2FBF-4EDF-863F-FB97A5FA1B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" name="Freeform 16">
                <a:extLst>
                  <a:ext uri="{FF2B5EF4-FFF2-40B4-BE49-F238E27FC236}">
                    <a16:creationId xmlns:a16="http://schemas.microsoft.com/office/drawing/2014/main" id="{18C99C83-6D95-4031-A14C-348540E665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5" name="Freeform 17">
                <a:extLst>
                  <a:ext uri="{FF2B5EF4-FFF2-40B4-BE49-F238E27FC236}">
                    <a16:creationId xmlns:a16="http://schemas.microsoft.com/office/drawing/2014/main" id="{7F21018B-7B4D-4E82-A735-13B31A782A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6" name="Freeform 18">
                <a:extLst>
                  <a:ext uri="{FF2B5EF4-FFF2-40B4-BE49-F238E27FC236}">
                    <a16:creationId xmlns:a16="http://schemas.microsoft.com/office/drawing/2014/main" id="{FA361556-B913-4959-AED1-4B1E26E66F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7" name="Freeform 19">
                <a:extLst>
                  <a:ext uri="{FF2B5EF4-FFF2-40B4-BE49-F238E27FC236}">
                    <a16:creationId xmlns:a16="http://schemas.microsoft.com/office/drawing/2014/main" id="{F00DF913-02D2-459D-ADE8-57319EAF16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8" name="Freeform 20">
                <a:extLst>
                  <a:ext uri="{FF2B5EF4-FFF2-40B4-BE49-F238E27FC236}">
                    <a16:creationId xmlns:a16="http://schemas.microsoft.com/office/drawing/2014/main" id="{4B820CF4-E8AD-4CE9-913E-BC535363DA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9" name="Freeform 21">
                <a:extLst>
                  <a:ext uri="{FF2B5EF4-FFF2-40B4-BE49-F238E27FC236}">
                    <a16:creationId xmlns:a16="http://schemas.microsoft.com/office/drawing/2014/main" id="{D0E395EC-341A-43EA-8350-32FA4D1198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0" name="Freeform 22">
                <a:extLst>
                  <a:ext uri="{FF2B5EF4-FFF2-40B4-BE49-F238E27FC236}">
                    <a16:creationId xmlns:a16="http://schemas.microsoft.com/office/drawing/2014/main" id="{827419E2-63C4-4B69-8731-C42E08CB7A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1" name="Freeform 23">
                <a:extLst>
                  <a:ext uri="{FF2B5EF4-FFF2-40B4-BE49-F238E27FC236}">
                    <a16:creationId xmlns:a16="http://schemas.microsoft.com/office/drawing/2014/main" id="{33DFDC4B-7058-44F0-8361-34D4B5C811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2" name="Freeform 24">
                <a:extLst>
                  <a:ext uri="{FF2B5EF4-FFF2-40B4-BE49-F238E27FC236}">
                    <a16:creationId xmlns:a16="http://schemas.microsoft.com/office/drawing/2014/main" id="{1D7937DD-9BB4-405B-BB64-2259748B76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3" name="Freeform 25">
                <a:extLst>
                  <a:ext uri="{FF2B5EF4-FFF2-40B4-BE49-F238E27FC236}">
                    <a16:creationId xmlns:a16="http://schemas.microsoft.com/office/drawing/2014/main" id="{160139DE-A73F-47D0-B918-3F47231E61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4" name="Freeform 26">
                <a:extLst>
                  <a:ext uri="{FF2B5EF4-FFF2-40B4-BE49-F238E27FC236}">
                    <a16:creationId xmlns:a16="http://schemas.microsoft.com/office/drawing/2014/main" id="{4B9A0B16-A5EA-43E5-9F22-C504E40B95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5" name="Freeform 27">
                <a:extLst>
                  <a:ext uri="{FF2B5EF4-FFF2-40B4-BE49-F238E27FC236}">
                    <a16:creationId xmlns:a16="http://schemas.microsoft.com/office/drawing/2014/main" id="{F0922AD2-43EB-4BC0-B24E-01C63BDDB7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6" name="Freeform 28">
                <a:extLst>
                  <a:ext uri="{FF2B5EF4-FFF2-40B4-BE49-F238E27FC236}">
                    <a16:creationId xmlns:a16="http://schemas.microsoft.com/office/drawing/2014/main" id="{99D70D6D-2A1C-4E06-B2B5-BF3BFDFCBD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7" name="Freeform 29">
                <a:extLst>
                  <a:ext uri="{FF2B5EF4-FFF2-40B4-BE49-F238E27FC236}">
                    <a16:creationId xmlns:a16="http://schemas.microsoft.com/office/drawing/2014/main" id="{EC539C2F-F955-4688-95A5-3A91A4263C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8" name="Freeform 30">
                <a:extLst>
                  <a:ext uri="{FF2B5EF4-FFF2-40B4-BE49-F238E27FC236}">
                    <a16:creationId xmlns:a16="http://schemas.microsoft.com/office/drawing/2014/main" id="{C35B3653-C814-4787-B4A3-8C9224FEC7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9" name="Freeform 31">
                <a:extLst>
                  <a:ext uri="{FF2B5EF4-FFF2-40B4-BE49-F238E27FC236}">
                    <a16:creationId xmlns:a16="http://schemas.microsoft.com/office/drawing/2014/main" id="{86C439F7-C4E8-4DD9-B74F-5A1177AFBB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0" name="Freeform 32">
                <a:extLst>
                  <a:ext uri="{FF2B5EF4-FFF2-40B4-BE49-F238E27FC236}">
                    <a16:creationId xmlns:a16="http://schemas.microsoft.com/office/drawing/2014/main" id="{D9853C12-28E9-48A5-A90F-D5AE287E37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1" name="Freeform 33">
                <a:extLst>
                  <a:ext uri="{FF2B5EF4-FFF2-40B4-BE49-F238E27FC236}">
                    <a16:creationId xmlns:a16="http://schemas.microsoft.com/office/drawing/2014/main" id="{923A0FF7-E5D3-4416-AF76-E94CE03E0A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2" name="Freeform 34">
                <a:extLst>
                  <a:ext uri="{FF2B5EF4-FFF2-40B4-BE49-F238E27FC236}">
                    <a16:creationId xmlns:a16="http://schemas.microsoft.com/office/drawing/2014/main" id="{DB20A737-1130-47BF-A44D-188897D946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3" name="Freeform 35">
                <a:extLst>
                  <a:ext uri="{FF2B5EF4-FFF2-40B4-BE49-F238E27FC236}">
                    <a16:creationId xmlns:a16="http://schemas.microsoft.com/office/drawing/2014/main" id="{99DCD3E3-1988-480F-8E7E-82FADF4F96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36">
                <a:extLst>
                  <a:ext uri="{FF2B5EF4-FFF2-40B4-BE49-F238E27FC236}">
                    <a16:creationId xmlns:a16="http://schemas.microsoft.com/office/drawing/2014/main" id="{19EDAB0A-B8CB-4539-862D-18D528B62F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37">
                <a:extLst>
                  <a:ext uri="{FF2B5EF4-FFF2-40B4-BE49-F238E27FC236}">
                    <a16:creationId xmlns:a16="http://schemas.microsoft.com/office/drawing/2014/main" id="{41D47D91-4CE1-4C3C-852A-37E2E531C9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38">
                <a:extLst>
                  <a:ext uri="{FF2B5EF4-FFF2-40B4-BE49-F238E27FC236}">
                    <a16:creationId xmlns:a16="http://schemas.microsoft.com/office/drawing/2014/main" id="{97607AC3-8EAC-4CE0-9987-DF755710B9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39">
                <a:extLst>
                  <a:ext uri="{FF2B5EF4-FFF2-40B4-BE49-F238E27FC236}">
                    <a16:creationId xmlns:a16="http://schemas.microsoft.com/office/drawing/2014/main" id="{728B726D-D829-4090-9366-6018A046FF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40">
                <a:extLst>
                  <a:ext uri="{FF2B5EF4-FFF2-40B4-BE49-F238E27FC236}">
                    <a16:creationId xmlns:a16="http://schemas.microsoft.com/office/drawing/2014/main" id="{D59A6957-5D20-45A1-8EFC-D75FE2BE4B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9" name="Freeform 41">
                <a:extLst>
                  <a:ext uri="{FF2B5EF4-FFF2-40B4-BE49-F238E27FC236}">
                    <a16:creationId xmlns:a16="http://schemas.microsoft.com/office/drawing/2014/main" id="{BBB0BC38-3CAF-4EB4-8CD5-3927F2FC39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0" name="Freeform 42">
                <a:extLst>
                  <a:ext uri="{FF2B5EF4-FFF2-40B4-BE49-F238E27FC236}">
                    <a16:creationId xmlns:a16="http://schemas.microsoft.com/office/drawing/2014/main" id="{F88D96D9-5C00-4824-B1A6-DB945B2811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1" name="Freeform 43">
                <a:extLst>
                  <a:ext uri="{FF2B5EF4-FFF2-40B4-BE49-F238E27FC236}">
                    <a16:creationId xmlns:a16="http://schemas.microsoft.com/office/drawing/2014/main" id="{69DDEA24-96FB-438A-9785-F211644AED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2" name="Freeform 44">
                <a:extLst>
                  <a:ext uri="{FF2B5EF4-FFF2-40B4-BE49-F238E27FC236}">
                    <a16:creationId xmlns:a16="http://schemas.microsoft.com/office/drawing/2014/main" id="{CCB77835-747D-4BF9-8073-7F6214BB4D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3" name="Freeform 45">
                <a:extLst>
                  <a:ext uri="{FF2B5EF4-FFF2-40B4-BE49-F238E27FC236}">
                    <a16:creationId xmlns:a16="http://schemas.microsoft.com/office/drawing/2014/main" id="{256B038A-2DFA-47F3-9C89-A57AE68F02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4" name="Freeform 46">
                <a:extLst>
                  <a:ext uri="{FF2B5EF4-FFF2-40B4-BE49-F238E27FC236}">
                    <a16:creationId xmlns:a16="http://schemas.microsoft.com/office/drawing/2014/main" id="{834EBA0B-7406-437E-B574-A89B7E40A5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5" name="Freeform 47">
                <a:extLst>
                  <a:ext uri="{FF2B5EF4-FFF2-40B4-BE49-F238E27FC236}">
                    <a16:creationId xmlns:a16="http://schemas.microsoft.com/office/drawing/2014/main" id="{305E0A96-7CC0-43E2-BBEE-D36E567125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6" name="Freeform 48">
                <a:extLst>
                  <a:ext uri="{FF2B5EF4-FFF2-40B4-BE49-F238E27FC236}">
                    <a16:creationId xmlns:a16="http://schemas.microsoft.com/office/drawing/2014/main" id="{835C2500-D4AE-4E5E-B268-89E32FF3E1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7" name="Freeform 49">
                <a:extLst>
                  <a:ext uri="{FF2B5EF4-FFF2-40B4-BE49-F238E27FC236}">
                    <a16:creationId xmlns:a16="http://schemas.microsoft.com/office/drawing/2014/main" id="{D13FAC04-91F3-4711-B783-D0198F41DF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" name="Group 50">
              <a:extLst>
                <a:ext uri="{FF2B5EF4-FFF2-40B4-BE49-F238E27FC236}">
                  <a16:creationId xmlns:a16="http://schemas.microsoft.com/office/drawing/2014/main" id="{5948B005-7503-4BA1-AEE3-F4D1ECC2E0B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31" y="1025"/>
              <a:ext cx="315" cy="306"/>
              <a:chOff x="1990" y="1904"/>
              <a:chExt cx="517" cy="307"/>
            </a:xfrm>
          </p:grpSpPr>
          <p:sp>
            <p:nvSpPr>
              <p:cNvPr id="626" name="Freeform 51">
                <a:extLst>
                  <a:ext uri="{FF2B5EF4-FFF2-40B4-BE49-F238E27FC236}">
                    <a16:creationId xmlns:a16="http://schemas.microsoft.com/office/drawing/2014/main" id="{C9AA3C20-5149-40F3-991C-7CC6410C5F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7" name="Freeform 52">
                <a:extLst>
                  <a:ext uri="{FF2B5EF4-FFF2-40B4-BE49-F238E27FC236}">
                    <a16:creationId xmlns:a16="http://schemas.microsoft.com/office/drawing/2014/main" id="{0D904B86-71D3-4981-8D28-1D27AFA945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8" name="Freeform 53">
                <a:extLst>
                  <a:ext uri="{FF2B5EF4-FFF2-40B4-BE49-F238E27FC236}">
                    <a16:creationId xmlns:a16="http://schemas.microsoft.com/office/drawing/2014/main" id="{F0145345-16E1-41D1-A5A5-406166096D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0" name="Freeform 55">
                <a:extLst>
                  <a:ext uri="{FF2B5EF4-FFF2-40B4-BE49-F238E27FC236}">
                    <a16:creationId xmlns:a16="http://schemas.microsoft.com/office/drawing/2014/main" id="{6EF29A9F-AFC7-413E-8250-1BAC7F6BF6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1" name="Freeform 56">
                <a:extLst>
                  <a:ext uri="{FF2B5EF4-FFF2-40B4-BE49-F238E27FC236}">
                    <a16:creationId xmlns:a16="http://schemas.microsoft.com/office/drawing/2014/main" id="{BE5EACDB-243D-479B-AC15-DD8AFE6375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2" name="Freeform 57">
                <a:extLst>
                  <a:ext uri="{FF2B5EF4-FFF2-40B4-BE49-F238E27FC236}">
                    <a16:creationId xmlns:a16="http://schemas.microsoft.com/office/drawing/2014/main" id="{29274122-B6E1-4D24-B7EF-401FFB7BFA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3" name="Freeform 58">
                <a:extLst>
                  <a:ext uri="{FF2B5EF4-FFF2-40B4-BE49-F238E27FC236}">
                    <a16:creationId xmlns:a16="http://schemas.microsoft.com/office/drawing/2014/main" id="{4AD670F9-5DFE-407C-82D5-C8D4201074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4" name="Freeform 59">
                <a:extLst>
                  <a:ext uri="{FF2B5EF4-FFF2-40B4-BE49-F238E27FC236}">
                    <a16:creationId xmlns:a16="http://schemas.microsoft.com/office/drawing/2014/main" id="{040FA1A3-6E46-4E9B-81A3-200ABB377E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5" name="Freeform 60">
                <a:extLst>
                  <a:ext uri="{FF2B5EF4-FFF2-40B4-BE49-F238E27FC236}">
                    <a16:creationId xmlns:a16="http://schemas.microsoft.com/office/drawing/2014/main" id="{BE7114E1-A07E-4FD3-9383-CD1F2BC9C8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6" name="Freeform 61">
                <a:extLst>
                  <a:ext uri="{FF2B5EF4-FFF2-40B4-BE49-F238E27FC236}">
                    <a16:creationId xmlns:a16="http://schemas.microsoft.com/office/drawing/2014/main" id="{45EBC0B7-7A15-4253-9775-DA8ABB0949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7" name="Freeform 62">
                <a:extLst>
                  <a:ext uri="{FF2B5EF4-FFF2-40B4-BE49-F238E27FC236}">
                    <a16:creationId xmlns:a16="http://schemas.microsoft.com/office/drawing/2014/main" id="{C868B2B2-4A5A-40E4-937B-2A9202F1D2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8" name="Freeform 63">
                <a:extLst>
                  <a:ext uri="{FF2B5EF4-FFF2-40B4-BE49-F238E27FC236}">
                    <a16:creationId xmlns:a16="http://schemas.microsoft.com/office/drawing/2014/main" id="{D34CB491-2058-44C1-9195-539235FC29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9" name="Freeform 64">
                <a:extLst>
                  <a:ext uri="{FF2B5EF4-FFF2-40B4-BE49-F238E27FC236}">
                    <a16:creationId xmlns:a16="http://schemas.microsoft.com/office/drawing/2014/main" id="{24399497-3948-471D-B52C-ACFFE99E8B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0" name="Freeform 65">
                <a:extLst>
                  <a:ext uri="{FF2B5EF4-FFF2-40B4-BE49-F238E27FC236}">
                    <a16:creationId xmlns:a16="http://schemas.microsoft.com/office/drawing/2014/main" id="{14004C6D-162B-430D-9628-744665C5FA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1" name="Freeform 66">
                <a:extLst>
                  <a:ext uri="{FF2B5EF4-FFF2-40B4-BE49-F238E27FC236}">
                    <a16:creationId xmlns:a16="http://schemas.microsoft.com/office/drawing/2014/main" id="{3A654BCC-9EEB-4541-BC1A-0857F57A8F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2" name="Freeform 67">
                <a:extLst>
                  <a:ext uri="{FF2B5EF4-FFF2-40B4-BE49-F238E27FC236}">
                    <a16:creationId xmlns:a16="http://schemas.microsoft.com/office/drawing/2014/main" id="{77A2A536-52F7-4AE9-A452-FFDF61EDC2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3" name="Freeform 68">
                <a:extLst>
                  <a:ext uri="{FF2B5EF4-FFF2-40B4-BE49-F238E27FC236}">
                    <a16:creationId xmlns:a16="http://schemas.microsoft.com/office/drawing/2014/main" id="{E7C8EA0D-25A1-49A2-84AE-1A5BFA8B06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4" name="Freeform 69">
                <a:extLst>
                  <a:ext uri="{FF2B5EF4-FFF2-40B4-BE49-F238E27FC236}">
                    <a16:creationId xmlns:a16="http://schemas.microsoft.com/office/drawing/2014/main" id="{E5334062-F736-4000-A359-C7A7672E6E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5" name="Freeform 70">
                <a:extLst>
                  <a:ext uri="{FF2B5EF4-FFF2-40B4-BE49-F238E27FC236}">
                    <a16:creationId xmlns:a16="http://schemas.microsoft.com/office/drawing/2014/main" id="{D2DDD92C-22E7-4E17-B05B-24F25CE7E6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6" name="Freeform 71">
                <a:extLst>
                  <a:ext uri="{FF2B5EF4-FFF2-40B4-BE49-F238E27FC236}">
                    <a16:creationId xmlns:a16="http://schemas.microsoft.com/office/drawing/2014/main" id="{F19AA63A-1E82-4BAE-8034-4004874FCE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7" name="Freeform 72">
                <a:extLst>
                  <a:ext uri="{FF2B5EF4-FFF2-40B4-BE49-F238E27FC236}">
                    <a16:creationId xmlns:a16="http://schemas.microsoft.com/office/drawing/2014/main" id="{0F96D3A0-B5A0-4743-84D3-7406947E50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8" name="Freeform 73">
                <a:extLst>
                  <a:ext uri="{FF2B5EF4-FFF2-40B4-BE49-F238E27FC236}">
                    <a16:creationId xmlns:a16="http://schemas.microsoft.com/office/drawing/2014/main" id="{C5F130E2-FEE8-4FD0-8F39-115DF3BC7B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9" name="Freeform 74">
                <a:extLst>
                  <a:ext uri="{FF2B5EF4-FFF2-40B4-BE49-F238E27FC236}">
                    <a16:creationId xmlns:a16="http://schemas.microsoft.com/office/drawing/2014/main" id="{97399A25-26D0-4D08-8035-081348EBD6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0" name="Freeform 75">
                <a:extLst>
                  <a:ext uri="{FF2B5EF4-FFF2-40B4-BE49-F238E27FC236}">
                    <a16:creationId xmlns:a16="http://schemas.microsoft.com/office/drawing/2014/main" id="{2A7EC069-B826-44FB-B664-27B812AECE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1" name="Freeform 76">
                <a:extLst>
                  <a:ext uri="{FF2B5EF4-FFF2-40B4-BE49-F238E27FC236}">
                    <a16:creationId xmlns:a16="http://schemas.microsoft.com/office/drawing/2014/main" id="{65F84FBD-8636-4AE7-9240-6B9597FE09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2" name="Freeform 77">
                <a:extLst>
                  <a:ext uri="{FF2B5EF4-FFF2-40B4-BE49-F238E27FC236}">
                    <a16:creationId xmlns:a16="http://schemas.microsoft.com/office/drawing/2014/main" id="{E1BDFFAD-2187-4DD0-B844-5CBD22C90B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78">
                <a:extLst>
                  <a:ext uri="{FF2B5EF4-FFF2-40B4-BE49-F238E27FC236}">
                    <a16:creationId xmlns:a16="http://schemas.microsoft.com/office/drawing/2014/main" id="{BC6BCBCA-8A3F-4739-929A-CF4E0D2FBB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79">
                <a:extLst>
                  <a:ext uri="{FF2B5EF4-FFF2-40B4-BE49-F238E27FC236}">
                    <a16:creationId xmlns:a16="http://schemas.microsoft.com/office/drawing/2014/main" id="{05E9E0A0-0B7C-49CA-B7D4-1405863D23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80">
                <a:extLst>
                  <a:ext uri="{FF2B5EF4-FFF2-40B4-BE49-F238E27FC236}">
                    <a16:creationId xmlns:a16="http://schemas.microsoft.com/office/drawing/2014/main" id="{8D395220-6969-4030-B6C6-F0C475161A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81">
                <a:extLst>
                  <a:ext uri="{FF2B5EF4-FFF2-40B4-BE49-F238E27FC236}">
                    <a16:creationId xmlns:a16="http://schemas.microsoft.com/office/drawing/2014/main" id="{446F3A74-83F8-4EAB-A4CB-588A12EDF3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82">
                <a:extLst>
                  <a:ext uri="{FF2B5EF4-FFF2-40B4-BE49-F238E27FC236}">
                    <a16:creationId xmlns:a16="http://schemas.microsoft.com/office/drawing/2014/main" id="{64C2F0A0-8854-4D13-9F72-55BC704476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8" name="Freeform 83">
                <a:extLst>
                  <a:ext uri="{FF2B5EF4-FFF2-40B4-BE49-F238E27FC236}">
                    <a16:creationId xmlns:a16="http://schemas.microsoft.com/office/drawing/2014/main" id="{5DB122C1-B712-46C6-9DCF-E2E85ED60E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9" name="Freeform 84">
                <a:extLst>
                  <a:ext uri="{FF2B5EF4-FFF2-40B4-BE49-F238E27FC236}">
                    <a16:creationId xmlns:a16="http://schemas.microsoft.com/office/drawing/2014/main" id="{E62C8DCE-28F4-4F5D-BB2D-5A4DADCD88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0" name="Freeform 85">
                <a:extLst>
                  <a:ext uri="{FF2B5EF4-FFF2-40B4-BE49-F238E27FC236}">
                    <a16:creationId xmlns:a16="http://schemas.microsoft.com/office/drawing/2014/main" id="{F84B3A6B-D5A6-455E-A4AE-7854703023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1" name="Freeform 86">
                <a:extLst>
                  <a:ext uri="{FF2B5EF4-FFF2-40B4-BE49-F238E27FC236}">
                    <a16:creationId xmlns:a16="http://schemas.microsoft.com/office/drawing/2014/main" id="{7832CDCF-36D3-418E-9E81-068FA80016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9" name="Freeform 54">
                <a:extLst>
                  <a:ext uri="{FF2B5EF4-FFF2-40B4-BE49-F238E27FC236}">
                    <a16:creationId xmlns:a16="http://schemas.microsoft.com/office/drawing/2014/main" id="{347E3B90-A330-497A-9D37-444BCF5B8F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2" name="Group 87">
              <a:extLst>
                <a:ext uri="{FF2B5EF4-FFF2-40B4-BE49-F238E27FC236}">
                  <a16:creationId xmlns:a16="http://schemas.microsoft.com/office/drawing/2014/main" id="{A8F441CE-8576-4FAC-93C0-2D8D8FD5A9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06" y="2212"/>
              <a:ext cx="315" cy="307"/>
              <a:chOff x="1990" y="1904"/>
              <a:chExt cx="517" cy="307"/>
            </a:xfrm>
          </p:grpSpPr>
          <p:sp>
            <p:nvSpPr>
              <p:cNvPr id="590" name="Freeform 88">
                <a:extLst>
                  <a:ext uri="{FF2B5EF4-FFF2-40B4-BE49-F238E27FC236}">
                    <a16:creationId xmlns:a16="http://schemas.microsoft.com/office/drawing/2014/main" id="{3747D9B2-C9AE-4F49-BE77-13AFE86765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1" name="Freeform 89">
                <a:extLst>
                  <a:ext uri="{FF2B5EF4-FFF2-40B4-BE49-F238E27FC236}">
                    <a16:creationId xmlns:a16="http://schemas.microsoft.com/office/drawing/2014/main" id="{CC091EFF-38DB-4545-A055-B5DA61F63E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2" name="Freeform 90">
                <a:extLst>
                  <a:ext uri="{FF2B5EF4-FFF2-40B4-BE49-F238E27FC236}">
                    <a16:creationId xmlns:a16="http://schemas.microsoft.com/office/drawing/2014/main" id="{6B96BA29-2F7C-4259-BEB8-4CFB1EB02A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3" name="Freeform 91">
                <a:extLst>
                  <a:ext uri="{FF2B5EF4-FFF2-40B4-BE49-F238E27FC236}">
                    <a16:creationId xmlns:a16="http://schemas.microsoft.com/office/drawing/2014/main" id="{29DE8AA8-0AE3-4624-939D-00AB991D54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" name="Freeform 92">
                <a:extLst>
                  <a:ext uri="{FF2B5EF4-FFF2-40B4-BE49-F238E27FC236}">
                    <a16:creationId xmlns:a16="http://schemas.microsoft.com/office/drawing/2014/main" id="{24FB8B0D-CED7-409C-9A69-06B44B1328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5" name="Freeform 93">
                <a:extLst>
                  <a:ext uri="{FF2B5EF4-FFF2-40B4-BE49-F238E27FC236}">
                    <a16:creationId xmlns:a16="http://schemas.microsoft.com/office/drawing/2014/main" id="{C0EB9B6B-1193-41EA-BD78-9B0E72B0FC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6" name="Freeform 94">
                <a:extLst>
                  <a:ext uri="{FF2B5EF4-FFF2-40B4-BE49-F238E27FC236}">
                    <a16:creationId xmlns:a16="http://schemas.microsoft.com/office/drawing/2014/main" id="{55B01E06-A590-416B-834E-3783728408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7" name="Freeform 95">
                <a:extLst>
                  <a:ext uri="{FF2B5EF4-FFF2-40B4-BE49-F238E27FC236}">
                    <a16:creationId xmlns:a16="http://schemas.microsoft.com/office/drawing/2014/main" id="{AAD89023-620A-492E-9A29-D68E919CF2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8" name="Freeform 96">
                <a:extLst>
                  <a:ext uri="{FF2B5EF4-FFF2-40B4-BE49-F238E27FC236}">
                    <a16:creationId xmlns:a16="http://schemas.microsoft.com/office/drawing/2014/main" id="{91EC15F2-B6D9-462F-A9D3-65E01C5398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9" name="Freeform 97">
                <a:extLst>
                  <a:ext uri="{FF2B5EF4-FFF2-40B4-BE49-F238E27FC236}">
                    <a16:creationId xmlns:a16="http://schemas.microsoft.com/office/drawing/2014/main" id="{1AE03CBD-6298-49CD-B25D-D81DB84A9B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0" name="Freeform 98">
                <a:extLst>
                  <a:ext uri="{FF2B5EF4-FFF2-40B4-BE49-F238E27FC236}">
                    <a16:creationId xmlns:a16="http://schemas.microsoft.com/office/drawing/2014/main" id="{0CAA2EC5-E10D-4B7E-B812-F2CFD45CFF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1" name="Freeform 99">
                <a:extLst>
                  <a:ext uri="{FF2B5EF4-FFF2-40B4-BE49-F238E27FC236}">
                    <a16:creationId xmlns:a16="http://schemas.microsoft.com/office/drawing/2014/main" id="{3A33E8BF-A2DE-4E48-8246-A1A37B82A4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2" name="Freeform 100">
                <a:extLst>
                  <a:ext uri="{FF2B5EF4-FFF2-40B4-BE49-F238E27FC236}">
                    <a16:creationId xmlns:a16="http://schemas.microsoft.com/office/drawing/2014/main" id="{93510B2B-46C7-4EAF-A610-FFD5F0CA4D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3" name="Freeform 101">
                <a:extLst>
                  <a:ext uri="{FF2B5EF4-FFF2-40B4-BE49-F238E27FC236}">
                    <a16:creationId xmlns:a16="http://schemas.microsoft.com/office/drawing/2014/main" id="{4AFC8D8B-E630-431D-8B13-168420677A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4" name="Freeform 102">
                <a:extLst>
                  <a:ext uri="{FF2B5EF4-FFF2-40B4-BE49-F238E27FC236}">
                    <a16:creationId xmlns:a16="http://schemas.microsoft.com/office/drawing/2014/main" id="{63332A22-7F2F-48B3-8821-7268692FCF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5" name="Freeform 103">
                <a:extLst>
                  <a:ext uri="{FF2B5EF4-FFF2-40B4-BE49-F238E27FC236}">
                    <a16:creationId xmlns:a16="http://schemas.microsoft.com/office/drawing/2014/main" id="{7DB327E7-13F8-4158-B73F-AFEA61E985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6" name="Freeform 104">
                <a:extLst>
                  <a:ext uri="{FF2B5EF4-FFF2-40B4-BE49-F238E27FC236}">
                    <a16:creationId xmlns:a16="http://schemas.microsoft.com/office/drawing/2014/main" id="{1C546AD0-539D-4C47-9183-9965A513C1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7" name="Freeform 105">
                <a:extLst>
                  <a:ext uri="{FF2B5EF4-FFF2-40B4-BE49-F238E27FC236}">
                    <a16:creationId xmlns:a16="http://schemas.microsoft.com/office/drawing/2014/main" id="{F0F7AF17-770C-464C-96A7-7DAC6FBD36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8" name="Freeform 106">
                <a:extLst>
                  <a:ext uri="{FF2B5EF4-FFF2-40B4-BE49-F238E27FC236}">
                    <a16:creationId xmlns:a16="http://schemas.microsoft.com/office/drawing/2014/main" id="{E6C9318F-AD02-41CA-8714-756B64211C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9" name="Freeform 107">
                <a:extLst>
                  <a:ext uri="{FF2B5EF4-FFF2-40B4-BE49-F238E27FC236}">
                    <a16:creationId xmlns:a16="http://schemas.microsoft.com/office/drawing/2014/main" id="{5E46E3D6-0449-4ABC-B882-9486DBC9F7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0" name="Freeform 108">
                <a:extLst>
                  <a:ext uri="{FF2B5EF4-FFF2-40B4-BE49-F238E27FC236}">
                    <a16:creationId xmlns:a16="http://schemas.microsoft.com/office/drawing/2014/main" id="{82649F03-6AA3-460E-8149-25D0037035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1" name="Freeform 109">
                <a:extLst>
                  <a:ext uri="{FF2B5EF4-FFF2-40B4-BE49-F238E27FC236}">
                    <a16:creationId xmlns:a16="http://schemas.microsoft.com/office/drawing/2014/main" id="{BCDE5E9B-60EB-40F5-9486-95341823C9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2" name="Freeform 110">
                <a:extLst>
                  <a:ext uri="{FF2B5EF4-FFF2-40B4-BE49-F238E27FC236}">
                    <a16:creationId xmlns:a16="http://schemas.microsoft.com/office/drawing/2014/main" id="{5A5A57AE-BB03-4174-8946-727E1A2DBF9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3" name="Freeform 111">
                <a:extLst>
                  <a:ext uri="{FF2B5EF4-FFF2-40B4-BE49-F238E27FC236}">
                    <a16:creationId xmlns:a16="http://schemas.microsoft.com/office/drawing/2014/main" id="{89077BF1-E4FB-47E8-A8B3-E6E2A1E64F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4" name="Freeform 112">
                <a:extLst>
                  <a:ext uri="{FF2B5EF4-FFF2-40B4-BE49-F238E27FC236}">
                    <a16:creationId xmlns:a16="http://schemas.microsoft.com/office/drawing/2014/main" id="{4021ED00-FBAB-4735-86D8-8394629C49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5" name="Freeform 113">
                <a:extLst>
                  <a:ext uri="{FF2B5EF4-FFF2-40B4-BE49-F238E27FC236}">
                    <a16:creationId xmlns:a16="http://schemas.microsoft.com/office/drawing/2014/main" id="{46AE717B-BAAA-46E9-8F22-581B5E6169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" name="Freeform 114">
                <a:extLst>
                  <a:ext uri="{FF2B5EF4-FFF2-40B4-BE49-F238E27FC236}">
                    <a16:creationId xmlns:a16="http://schemas.microsoft.com/office/drawing/2014/main" id="{55B8778D-DC37-4F6B-8563-94BB491224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7" name="Freeform 115">
                <a:extLst>
                  <a:ext uri="{FF2B5EF4-FFF2-40B4-BE49-F238E27FC236}">
                    <a16:creationId xmlns:a16="http://schemas.microsoft.com/office/drawing/2014/main" id="{614C6627-4870-4EC8-8CE5-9567970ADA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8" name="Freeform 116">
                <a:extLst>
                  <a:ext uri="{FF2B5EF4-FFF2-40B4-BE49-F238E27FC236}">
                    <a16:creationId xmlns:a16="http://schemas.microsoft.com/office/drawing/2014/main" id="{CEC9BF9E-D576-4476-A22E-177CB4345B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9" name="Freeform 117">
                <a:extLst>
                  <a:ext uri="{FF2B5EF4-FFF2-40B4-BE49-F238E27FC236}">
                    <a16:creationId xmlns:a16="http://schemas.microsoft.com/office/drawing/2014/main" id="{D8692289-2A5E-454F-ABD9-D5550823F6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0" name="Freeform 118">
                <a:extLst>
                  <a:ext uri="{FF2B5EF4-FFF2-40B4-BE49-F238E27FC236}">
                    <a16:creationId xmlns:a16="http://schemas.microsoft.com/office/drawing/2014/main" id="{09407F3A-37E6-4C5E-8801-4026F1613E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1" name="Freeform 119">
                <a:extLst>
                  <a:ext uri="{FF2B5EF4-FFF2-40B4-BE49-F238E27FC236}">
                    <a16:creationId xmlns:a16="http://schemas.microsoft.com/office/drawing/2014/main" id="{E0F50F63-127D-44C4-A89B-F35D33BC85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2" name="Freeform 120">
                <a:extLst>
                  <a:ext uri="{FF2B5EF4-FFF2-40B4-BE49-F238E27FC236}">
                    <a16:creationId xmlns:a16="http://schemas.microsoft.com/office/drawing/2014/main" id="{BA3A0C30-5135-4F84-A972-DA87244A30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3" name="Freeform 121">
                <a:extLst>
                  <a:ext uri="{FF2B5EF4-FFF2-40B4-BE49-F238E27FC236}">
                    <a16:creationId xmlns:a16="http://schemas.microsoft.com/office/drawing/2014/main" id="{6E625C23-A87F-4208-BC76-8D4DAA2B58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4" name="Freeform 122">
                <a:extLst>
                  <a:ext uri="{FF2B5EF4-FFF2-40B4-BE49-F238E27FC236}">
                    <a16:creationId xmlns:a16="http://schemas.microsoft.com/office/drawing/2014/main" id="{4B5C7850-183C-488D-8C83-40E162C08B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5" name="Freeform 123">
                <a:extLst>
                  <a:ext uri="{FF2B5EF4-FFF2-40B4-BE49-F238E27FC236}">
                    <a16:creationId xmlns:a16="http://schemas.microsoft.com/office/drawing/2014/main" id="{3D50B025-E1E0-4AD3-8837-E7B008DCC0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124">
              <a:extLst>
                <a:ext uri="{FF2B5EF4-FFF2-40B4-BE49-F238E27FC236}">
                  <a16:creationId xmlns:a16="http://schemas.microsoft.com/office/drawing/2014/main" id="{E7B57125-C35C-4748-92C7-6A3D45394E5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20" y="2327"/>
              <a:ext cx="312" cy="308"/>
              <a:chOff x="1990" y="1904"/>
              <a:chExt cx="517" cy="307"/>
            </a:xfrm>
          </p:grpSpPr>
          <p:sp>
            <p:nvSpPr>
              <p:cNvPr id="554" name="Freeform 125">
                <a:extLst>
                  <a:ext uri="{FF2B5EF4-FFF2-40B4-BE49-F238E27FC236}">
                    <a16:creationId xmlns:a16="http://schemas.microsoft.com/office/drawing/2014/main" id="{20DC18AC-4D95-4881-BA64-91ED975D4D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5" name="Freeform 126">
                <a:extLst>
                  <a:ext uri="{FF2B5EF4-FFF2-40B4-BE49-F238E27FC236}">
                    <a16:creationId xmlns:a16="http://schemas.microsoft.com/office/drawing/2014/main" id="{8E7B6851-0077-4F04-AC9F-20FC38684A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6" name="Freeform 127">
                <a:extLst>
                  <a:ext uri="{FF2B5EF4-FFF2-40B4-BE49-F238E27FC236}">
                    <a16:creationId xmlns:a16="http://schemas.microsoft.com/office/drawing/2014/main" id="{C0ABD221-F30F-4425-AF65-A674B654AA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7" name="Freeform 128">
                <a:extLst>
                  <a:ext uri="{FF2B5EF4-FFF2-40B4-BE49-F238E27FC236}">
                    <a16:creationId xmlns:a16="http://schemas.microsoft.com/office/drawing/2014/main" id="{96551101-E952-4357-9CB8-7D628D551A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8" name="Freeform 129">
                <a:extLst>
                  <a:ext uri="{FF2B5EF4-FFF2-40B4-BE49-F238E27FC236}">
                    <a16:creationId xmlns:a16="http://schemas.microsoft.com/office/drawing/2014/main" id="{989EA3E2-805E-4E2B-AF26-294DD51EF8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9" name="Freeform 130">
                <a:extLst>
                  <a:ext uri="{FF2B5EF4-FFF2-40B4-BE49-F238E27FC236}">
                    <a16:creationId xmlns:a16="http://schemas.microsoft.com/office/drawing/2014/main" id="{B66981A4-B176-4EA5-8442-021F1BB15B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0" name="Freeform 131">
                <a:extLst>
                  <a:ext uri="{FF2B5EF4-FFF2-40B4-BE49-F238E27FC236}">
                    <a16:creationId xmlns:a16="http://schemas.microsoft.com/office/drawing/2014/main" id="{89F2C7D8-1ACE-422F-BC9E-60DDF2D259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1" name="Freeform 132">
                <a:extLst>
                  <a:ext uri="{FF2B5EF4-FFF2-40B4-BE49-F238E27FC236}">
                    <a16:creationId xmlns:a16="http://schemas.microsoft.com/office/drawing/2014/main" id="{901B2F33-BAFB-45BB-B909-33E20C48A4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2" name="Freeform 133">
                <a:extLst>
                  <a:ext uri="{FF2B5EF4-FFF2-40B4-BE49-F238E27FC236}">
                    <a16:creationId xmlns:a16="http://schemas.microsoft.com/office/drawing/2014/main" id="{0810C873-5846-4C24-A2D3-4F621CEEA8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3" name="Freeform 134">
                <a:extLst>
                  <a:ext uri="{FF2B5EF4-FFF2-40B4-BE49-F238E27FC236}">
                    <a16:creationId xmlns:a16="http://schemas.microsoft.com/office/drawing/2014/main" id="{39E0C2FB-4617-4BC0-AEE7-04EE6ED9A1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4" name="Freeform 135">
                <a:extLst>
                  <a:ext uri="{FF2B5EF4-FFF2-40B4-BE49-F238E27FC236}">
                    <a16:creationId xmlns:a16="http://schemas.microsoft.com/office/drawing/2014/main" id="{916E244E-0040-4C0B-847A-E1675B1CE2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5" name="Freeform 136">
                <a:extLst>
                  <a:ext uri="{FF2B5EF4-FFF2-40B4-BE49-F238E27FC236}">
                    <a16:creationId xmlns:a16="http://schemas.microsoft.com/office/drawing/2014/main" id="{A07075E1-90C5-4F12-B1F0-A40F288B18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6" name="Freeform 137">
                <a:extLst>
                  <a:ext uri="{FF2B5EF4-FFF2-40B4-BE49-F238E27FC236}">
                    <a16:creationId xmlns:a16="http://schemas.microsoft.com/office/drawing/2014/main" id="{F49AFBC4-C9B9-4828-80AC-51EBD34C35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7" name="Freeform 138">
                <a:extLst>
                  <a:ext uri="{FF2B5EF4-FFF2-40B4-BE49-F238E27FC236}">
                    <a16:creationId xmlns:a16="http://schemas.microsoft.com/office/drawing/2014/main" id="{0FD99866-148D-404F-A387-4411865F7C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8" name="Freeform 139">
                <a:extLst>
                  <a:ext uri="{FF2B5EF4-FFF2-40B4-BE49-F238E27FC236}">
                    <a16:creationId xmlns:a16="http://schemas.microsoft.com/office/drawing/2014/main" id="{C30D8797-00A7-4B93-8CA9-74CAB0073C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9" name="Freeform 140">
                <a:extLst>
                  <a:ext uri="{FF2B5EF4-FFF2-40B4-BE49-F238E27FC236}">
                    <a16:creationId xmlns:a16="http://schemas.microsoft.com/office/drawing/2014/main" id="{A990899C-91D8-4CB5-B205-4583B0E322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0" name="Freeform 141">
                <a:extLst>
                  <a:ext uri="{FF2B5EF4-FFF2-40B4-BE49-F238E27FC236}">
                    <a16:creationId xmlns:a16="http://schemas.microsoft.com/office/drawing/2014/main" id="{4D243B6F-764E-403C-B8DB-C9AA10A467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1" name="Freeform 142">
                <a:extLst>
                  <a:ext uri="{FF2B5EF4-FFF2-40B4-BE49-F238E27FC236}">
                    <a16:creationId xmlns:a16="http://schemas.microsoft.com/office/drawing/2014/main" id="{F8EC666A-C511-44A7-B61D-6D3E389419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2" name="Freeform 143">
                <a:extLst>
                  <a:ext uri="{FF2B5EF4-FFF2-40B4-BE49-F238E27FC236}">
                    <a16:creationId xmlns:a16="http://schemas.microsoft.com/office/drawing/2014/main" id="{928132FE-07D6-4099-8541-65E588DC62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3" name="Freeform 144">
                <a:extLst>
                  <a:ext uri="{FF2B5EF4-FFF2-40B4-BE49-F238E27FC236}">
                    <a16:creationId xmlns:a16="http://schemas.microsoft.com/office/drawing/2014/main" id="{BFA3E481-C62F-4754-B5C5-8FE69DF345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4" name="Freeform 145">
                <a:extLst>
                  <a:ext uri="{FF2B5EF4-FFF2-40B4-BE49-F238E27FC236}">
                    <a16:creationId xmlns:a16="http://schemas.microsoft.com/office/drawing/2014/main" id="{5CF41B1B-62BE-4A6B-A489-F1CAFCA341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5" name="Freeform 146">
                <a:extLst>
                  <a:ext uri="{FF2B5EF4-FFF2-40B4-BE49-F238E27FC236}">
                    <a16:creationId xmlns:a16="http://schemas.microsoft.com/office/drawing/2014/main" id="{76F16F39-D332-4AEE-B984-65154AF50F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6" name="Freeform 147">
                <a:extLst>
                  <a:ext uri="{FF2B5EF4-FFF2-40B4-BE49-F238E27FC236}">
                    <a16:creationId xmlns:a16="http://schemas.microsoft.com/office/drawing/2014/main" id="{F28C0312-62F6-421A-980F-CCACEBD024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7" name="Freeform 148">
                <a:extLst>
                  <a:ext uri="{FF2B5EF4-FFF2-40B4-BE49-F238E27FC236}">
                    <a16:creationId xmlns:a16="http://schemas.microsoft.com/office/drawing/2014/main" id="{5A5D119E-AB07-460D-8366-149C58C992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8" name="Freeform 149">
                <a:extLst>
                  <a:ext uri="{FF2B5EF4-FFF2-40B4-BE49-F238E27FC236}">
                    <a16:creationId xmlns:a16="http://schemas.microsoft.com/office/drawing/2014/main" id="{3094240B-8F1E-4B28-9EE8-E7F15746BB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9" name="Freeform 150">
                <a:extLst>
                  <a:ext uri="{FF2B5EF4-FFF2-40B4-BE49-F238E27FC236}">
                    <a16:creationId xmlns:a16="http://schemas.microsoft.com/office/drawing/2014/main" id="{14FDD1DA-A950-4F19-9D13-7A91C55326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0" name="Freeform 151">
                <a:extLst>
                  <a:ext uri="{FF2B5EF4-FFF2-40B4-BE49-F238E27FC236}">
                    <a16:creationId xmlns:a16="http://schemas.microsoft.com/office/drawing/2014/main" id="{1FAEF59C-9DB2-40E0-A9CD-F10467C619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1" name="Freeform 152">
                <a:extLst>
                  <a:ext uri="{FF2B5EF4-FFF2-40B4-BE49-F238E27FC236}">
                    <a16:creationId xmlns:a16="http://schemas.microsoft.com/office/drawing/2014/main" id="{30342D00-1770-4126-9846-5134BFF862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2" name="Freeform 153">
                <a:extLst>
                  <a:ext uri="{FF2B5EF4-FFF2-40B4-BE49-F238E27FC236}">
                    <a16:creationId xmlns:a16="http://schemas.microsoft.com/office/drawing/2014/main" id="{FB31787C-1B5D-4F92-A39A-F650331B08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3" name="Freeform 154">
                <a:extLst>
                  <a:ext uri="{FF2B5EF4-FFF2-40B4-BE49-F238E27FC236}">
                    <a16:creationId xmlns:a16="http://schemas.microsoft.com/office/drawing/2014/main" id="{F7CFC0FD-DE2C-48C8-BAA1-7BFB6985B3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4" name="Freeform 155">
                <a:extLst>
                  <a:ext uri="{FF2B5EF4-FFF2-40B4-BE49-F238E27FC236}">
                    <a16:creationId xmlns:a16="http://schemas.microsoft.com/office/drawing/2014/main" id="{DEC21528-D0A4-41C8-A7B4-6BE949BD66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5" name="Freeform 156">
                <a:extLst>
                  <a:ext uri="{FF2B5EF4-FFF2-40B4-BE49-F238E27FC236}">
                    <a16:creationId xmlns:a16="http://schemas.microsoft.com/office/drawing/2014/main" id="{34B2D85F-3B8A-4C8E-BB5E-BE5227582E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6" name="Freeform 157">
                <a:extLst>
                  <a:ext uri="{FF2B5EF4-FFF2-40B4-BE49-F238E27FC236}">
                    <a16:creationId xmlns:a16="http://schemas.microsoft.com/office/drawing/2014/main" id="{A9479D7B-D0DC-40A7-99D1-42A084AC49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7" name="Freeform 158">
                <a:extLst>
                  <a:ext uri="{FF2B5EF4-FFF2-40B4-BE49-F238E27FC236}">
                    <a16:creationId xmlns:a16="http://schemas.microsoft.com/office/drawing/2014/main" id="{052E6D71-0409-42BF-A126-03D55DCC8A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8" name="Freeform 159">
                <a:extLst>
                  <a:ext uri="{FF2B5EF4-FFF2-40B4-BE49-F238E27FC236}">
                    <a16:creationId xmlns:a16="http://schemas.microsoft.com/office/drawing/2014/main" id="{DA169271-026D-4B30-8B4E-49804D766A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9" name="Freeform 160">
                <a:extLst>
                  <a:ext uri="{FF2B5EF4-FFF2-40B4-BE49-F238E27FC236}">
                    <a16:creationId xmlns:a16="http://schemas.microsoft.com/office/drawing/2014/main" id="{A3C6D4BF-27B8-4D33-A05F-8C5F916B9C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4" name="Group 161">
              <a:extLst>
                <a:ext uri="{FF2B5EF4-FFF2-40B4-BE49-F238E27FC236}">
                  <a16:creationId xmlns:a16="http://schemas.microsoft.com/office/drawing/2014/main" id="{4EF34171-64AA-468E-BB7F-5752EE3910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22" y="552"/>
              <a:ext cx="313" cy="306"/>
              <a:chOff x="1990" y="1904"/>
              <a:chExt cx="517" cy="307"/>
            </a:xfrm>
          </p:grpSpPr>
          <p:sp>
            <p:nvSpPr>
              <p:cNvPr id="518" name="Freeform 162">
                <a:extLst>
                  <a:ext uri="{FF2B5EF4-FFF2-40B4-BE49-F238E27FC236}">
                    <a16:creationId xmlns:a16="http://schemas.microsoft.com/office/drawing/2014/main" id="{83C67495-A444-4A06-A583-6CDAA0F296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" name="Freeform 163">
                <a:extLst>
                  <a:ext uri="{FF2B5EF4-FFF2-40B4-BE49-F238E27FC236}">
                    <a16:creationId xmlns:a16="http://schemas.microsoft.com/office/drawing/2014/main" id="{941213E3-42C7-49EE-8439-209C37D9C0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0" name="Freeform 164">
                <a:extLst>
                  <a:ext uri="{FF2B5EF4-FFF2-40B4-BE49-F238E27FC236}">
                    <a16:creationId xmlns:a16="http://schemas.microsoft.com/office/drawing/2014/main" id="{95DB7412-F2E6-4E71-A239-ECA857987D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1" name="Freeform 165">
                <a:extLst>
                  <a:ext uri="{FF2B5EF4-FFF2-40B4-BE49-F238E27FC236}">
                    <a16:creationId xmlns:a16="http://schemas.microsoft.com/office/drawing/2014/main" id="{141A01E1-0233-42FB-825A-1CC6F64E86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2" name="Freeform 166">
                <a:extLst>
                  <a:ext uri="{FF2B5EF4-FFF2-40B4-BE49-F238E27FC236}">
                    <a16:creationId xmlns:a16="http://schemas.microsoft.com/office/drawing/2014/main" id="{A612EA64-4843-42A3-B898-F11E5E9C05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3" name="Freeform 167">
                <a:extLst>
                  <a:ext uri="{FF2B5EF4-FFF2-40B4-BE49-F238E27FC236}">
                    <a16:creationId xmlns:a16="http://schemas.microsoft.com/office/drawing/2014/main" id="{56B57E49-721A-4215-BE4E-A511F0342B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4" name="Freeform 168">
                <a:extLst>
                  <a:ext uri="{FF2B5EF4-FFF2-40B4-BE49-F238E27FC236}">
                    <a16:creationId xmlns:a16="http://schemas.microsoft.com/office/drawing/2014/main" id="{F93757CC-07CA-4588-B295-2969C553C8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5" name="Freeform 169">
                <a:extLst>
                  <a:ext uri="{FF2B5EF4-FFF2-40B4-BE49-F238E27FC236}">
                    <a16:creationId xmlns:a16="http://schemas.microsoft.com/office/drawing/2014/main" id="{1E67FBB0-1A68-4EDA-B5D7-6FAAEEB334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6" name="Freeform 170">
                <a:extLst>
                  <a:ext uri="{FF2B5EF4-FFF2-40B4-BE49-F238E27FC236}">
                    <a16:creationId xmlns:a16="http://schemas.microsoft.com/office/drawing/2014/main" id="{45BE3D70-1171-474B-8C23-EF5D13F9DE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7" name="Freeform 171">
                <a:extLst>
                  <a:ext uri="{FF2B5EF4-FFF2-40B4-BE49-F238E27FC236}">
                    <a16:creationId xmlns:a16="http://schemas.microsoft.com/office/drawing/2014/main" id="{368DA77B-1222-4141-A9BE-42BC303581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8" name="Freeform 172">
                <a:extLst>
                  <a:ext uri="{FF2B5EF4-FFF2-40B4-BE49-F238E27FC236}">
                    <a16:creationId xmlns:a16="http://schemas.microsoft.com/office/drawing/2014/main" id="{349E1B7A-D5D8-4C2D-B0A0-8C29506227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9" name="Freeform 173">
                <a:extLst>
                  <a:ext uri="{FF2B5EF4-FFF2-40B4-BE49-F238E27FC236}">
                    <a16:creationId xmlns:a16="http://schemas.microsoft.com/office/drawing/2014/main" id="{09E05704-113E-4739-8D11-D32DC428A1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0" name="Freeform 174">
                <a:extLst>
                  <a:ext uri="{FF2B5EF4-FFF2-40B4-BE49-F238E27FC236}">
                    <a16:creationId xmlns:a16="http://schemas.microsoft.com/office/drawing/2014/main" id="{8C981454-BF52-41D3-BB54-C01037EC6C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1" name="Freeform 175">
                <a:extLst>
                  <a:ext uri="{FF2B5EF4-FFF2-40B4-BE49-F238E27FC236}">
                    <a16:creationId xmlns:a16="http://schemas.microsoft.com/office/drawing/2014/main" id="{50743D02-ADB2-49DB-AEAD-B4F4FFF7B4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" name="Freeform 176">
                <a:extLst>
                  <a:ext uri="{FF2B5EF4-FFF2-40B4-BE49-F238E27FC236}">
                    <a16:creationId xmlns:a16="http://schemas.microsoft.com/office/drawing/2014/main" id="{9125D50D-1A3E-4582-83AB-3C250FEC81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3" name="Freeform 177">
                <a:extLst>
                  <a:ext uri="{FF2B5EF4-FFF2-40B4-BE49-F238E27FC236}">
                    <a16:creationId xmlns:a16="http://schemas.microsoft.com/office/drawing/2014/main" id="{5995505B-EC51-4071-912A-00561F8121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4" name="Freeform 178">
                <a:extLst>
                  <a:ext uri="{FF2B5EF4-FFF2-40B4-BE49-F238E27FC236}">
                    <a16:creationId xmlns:a16="http://schemas.microsoft.com/office/drawing/2014/main" id="{4AF9FA76-B0D9-49E9-8EA7-2BE92F3239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5" name="Freeform 179">
                <a:extLst>
                  <a:ext uri="{FF2B5EF4-FFF2-40B4-BE49-F238E27FC236}">
                    <a16:creationId xmlns:a16="http://schemas.microsoft.com/office/drawing/2014/main" id="{32908F82-DFD1-4871-90A2-C61773411D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6" name="Freeform 180">
                <a:extLst>
                  <a:ext uri="{FF2B5EF4-FFF2-40B4-BE49-F238E27FC236}">
                    <a16:creationId xmlns:a16="http://schemas.microsoft.com/office/drawing/2014/main" id="{EEB7ED0E-82B4-47D3-9502-5E38DD491C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7" name="Freeform 181">
                <a:extLst>
                  <a:ext uri="{FF2B5EF4-FFF2-40B4-BE49-F238E27FC236}">
                    <a16:creationId xmlns:a16="http://schemas.microsoft.com/office/drawing/2014/main" id="{9E80B6AF-04C4-41D5-AE4F-63977487F1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8" name="Freeform 182">
                <a:extLst>
                  <a:ext uri="{FF2B5EF4-FFF2-40B4-BE49-F238E27FC236}">
                    <a16:creationId xmlns:a16="http://schemas.microsoft.com/office/drawing/2014/main" id="{89E6E15B-69A9-4ACD-80A3-3844C6201E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9" name="Freeform 183">
                <a:extLst>
                  <a:ext uri="{FF2B5EF4-FFF2-40B4-BE49-F238E27FC236}">
                    <a16:creationId xmlns:a16="http://schemas.microsoft.com/office/drawing/2014/main" id="{BE1F0B17-695F-4D7E-9CFC-B3600A62E9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0" name="Freeform 184">
                <a:extLst>
                  <a:ext uri="{FF2B5EF4-FFF2-40B4-BE49-F238E27FC236}">
                    <a16:creationId xmlns:a16="http://schemas.microsoft.com/office/drawing/2014/main" id="{6D823EB6-5F85-4694-9190-A53FFBE64F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1" name="Freeform 185">
                <a:extLst>
                  <a:ext uri="{FF2B5EF4-FFF2-40B4-BE49-F238E27FC236}">
                    <a16:creationId xmlns:a16="http://schemas.microsoft.com/office/drawing/2014/main" id="{E0FF4D2E-C9F1-44D4-94B2-0051C62ECC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2" name="Freeform 186">
                <a:extLst>
                  <a:ext uri="{FF2B5EF4-FFF2-40B4-BE49-F238E27FC236}">
                    <a16:creationId xmlns:a16="http://schemas.microsoft.com/office/drawing/2014/main" id="{5FE99EE7-C25F-451B-8878-8AF2736596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3" name="Freeform 187">
                <a:extLst>
                  <a:ext uri="{FF2B5EF4-FFF2-40B4-BE49-F238E27FC236}">
                    <a16:creationId xmlns:a16="http://schemas.microsoft.com/office/drawing/2014/main" id="{7E3DC1A8-AE23-4E33-87EC-FB67B7E845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4" name="Freeform 188">
                <a:extLst>
                  <a:ext uri="{FF2B5EF4-FFF2-40B4-BE49-F238E27FC236}">
                    <a16:creationId xmlns:a16="http://schemas.microsoft.com/office/drawing/2014/main" id="{89218F3C-FCE6-4EB4-80C4-E9F21B19FA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5" name="Freeform 189">
                <a:extLst>
                  <a:ext uri="{FF2B5EF4-FFF2-40B4-BE49-F238E27FC236}">
                    <a16:creationId xmlns:a16="http://schemas.microsoft.com/office/drawing/2014/main" id="{C2B0DEC5-E5E0-465E-8BA7-640D20F720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6" name="Freeform 190">
                <a:extLst>
                  <a:ext uri="{FF2B5EF4-FFF2-40B4-BE49-F238E27FC236}">
                    <a16:creationId xmlns:a16="http://schemas.microsoft.com/office/drawing/2014/main" id="{2DCFB809-BDB7-4EB1-8748-DA1C4F0369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7" name="Freeform 191">
                <a:extLst>
                  <a:ext uri="{FF2B5EF4-FFF2-40B4-BE49-F238E27FC236}">
                    <a16:creationId xmlns:a16="http://schemas.microsoft.com/office/drawing/2014/main" id="{42AA3972-451B-4C60-BF61-67FE85342A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8" name="Freeform 192">
                <a:extLst>
                  <a:ext uri="{FF2B5EF4-FFF2-40B4-BE49-F238E27FC236}">
                    <a16:creationId xmlns:a16="http://schemas.microsoft.com/office/drawing/2014/main" id="{41672FA2-1BF3-46CC-A483-628B8E974C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9" name="Freeform 193">
                <a:extLst>
                  <a:ext uri="{FF2B5EF4-FFF2-40B4-BE49-F238E27FC236}">
                    <a16:creationId xmlns:a16="http://schemas.microsoft.com/office/drawing/2014/main" id="{370BBACB-C953-4D6B-A0E9-D22A09682F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0" name="Freeform 194">
                <a:extLst>
                  <a:ext uri="{FF2B5EF4-FFF2-40B4-BE49-F238E27FC236}">
                    <a16:creationId xmlns:a16="http://schemas.microsoft.com/office/drawing/2014/main" id="{A0988BA8-06F0-4700-89F6-FD9D426354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1" name="Freeform 195">
                <a:extLst>
                  <a:ext uri="{FF2B5EF4-FFF2-40B4-BE49-F238E27FC236}">
                    <a16:creationId xmlns:a16="http://schemas.microsoft.com/office/drawing/2014/main" id="{ED0B5FED-E3A8-4DA9-9750-F3F8170AA3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2" name="Freeform 196">
                <a:extLst>
                  <a:ext uri="{FF2B5EF4-FFF2-40B4-BE49-F238E27FC236}">
                    <a16:creationId xmlns:a16="http://schemas.microsoft.com/office/drawing/2014/main" id="{46920A73-D723-44DE-8D8F-6355C732E4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3" name="Freeform 197">
                <a:extLst>
                  <a:ext uri="{FF2B5EF4-FFF2-40B4-BE49-F238E27FC236}">
                    <a16:creationId xmlns:a16="http://schemas.microsoft.com/office/drawing/2014/main" id="{3F7BA137-DE69-4312-A380-F521863671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" name="Group 198">
              <a:extLst>
                <a:ext uri="{FF2B5EF4-FFF2-40B4-BE49-F238E27FC236}">
                  <a16:creationId xmlns:a16="http://schemas.microsoft.com/office/drawing/2014/main" id="{6CE308AD-2DB7-4D6B-A8B5-8792248454C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15" y="1472"/>
              <a:ext cx="315" cy="306"/>
              <a:chOff x="1990" y="1904"/>
              <a:chExt cx="517" cy="307"/>
            </a:xfrm>
          </p:grpSpPr>
          <p:sp>
            <p:nvSpPr>
              <p:cNvPr id="482" name="Freeform 199">
                <a:extLst>
                  <a:ext uri="{FF2B5EF4-FFF2-40B4-BE49-F238E27FC236}">
                    <a16:creationId xmlns:a16="http://schemas.microsoft.com/office/drawing/2014/main" id="{3719273A-BDC8-4448-8C93-B36DCFA981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3" name="Freeform 200">
                <a:extLst>
                  <a:ext uri="{FF2B5EF4-FFF2-40B4-BE49-F238E27FC236}">
                    <a16:creationId xmlns:a16="http://schemas.microsoft.com/office/drawing/2014/main" id="{C49CA397-1E44-41A1-BE69-69F6BB9483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4" name="Freeform 201">
                <a:extLst>
                  <a:ext uri="{FF2B5EF4-FFF2-40B4-BE49-F238E27FC236}">
                    <a16:creationId xmlns:a16="http://schemas.microsoft.com/office/drawing/2014/main" id="{BAB964D1-06F8-4D48-AA6F-8B2629D7B9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5" name="Freeform 202">
                <a:extLst>
                  <a:ext uri="{FF2B5EF4-FFF2-40B4-BE49-F238E27FC236}">
                    <a16:creationId xmlns:a16="http://schemas.microsoft.com/office/drawing/2014/main" id="{12B731F5-719C-4BD5-9092-523F1AD34B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6" name="Freeform 203">
                <a:extLst>
                  <a:ext uri="{FF2B5EF4-FFF2-40B4-BE49-F238E27FC236}">
                    <a16:creationId xmlns:a16="http://schemas.microsoft.com/office/drawing/2014/main" id="{D1E6EAAB-BD32-49EE-A17C-584062C3AF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7" name="Freeform 204">
                <a:extLst>
                  <a:ext uri="{FF2B5EF4-FFF2-40B4-BE49-F238E27FC236}">
                    <a16:creationId xmlns:a16="http://schemas.microsoft.com/office/drawing/2014/main" id="{AA7D5636-2A2D-4DD5-B8CC-D2AE962188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8" name="Freeform 205">
                <a:extLst>
                  <a:ext uri="{FF2B5EF4-FFF2-40B4-BE49-F238E27FC236}">
                    <a16:creationId xmlns:a16="http://schemas.microsoft.com/office/drawing/2014/main" id="{999A095E-1F5F-467F-B36A-8AD51B7C186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9" name="Freeform 206">
                <a:extLst>
                  <a:ext uri="{FF2B5EF4-FFF2-40B4-BE49-F238E27FC236}">
                    <a16:creationId xmlns:a16="http://schemas.microsoft.com/office/drawing/2014/main" id="{EFAA1544-2E06-4DAD-9E45-7B0035D82C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0" name="Freeform 207">
                <a:extLst>
                  <a:ext uri="{FF2B5EF4-FFF2-40B4-BE49-F238E27FC236}">
                    <a16:creationId xmlns:a16="http://schemas.microsoft.com/office/drawing/2014/main" id="{5679FBE8-0918-40CF-988A-659147421F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1" name="Freeform 208">
                <a:extLst>
                  <a:ext uri="{FF2B5EF4-FFF2-40B4-BE49-F238E27FC236}">
                    <a16:creationId xmlns:a16="http://schemas.microsoft.com/office/drawing/2014/main" id="{CB708D72-F113-4EC5-A8B0-F0D541F10C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2" name="Freeform 209">
                <a:extLst>
                  <a:ext uri="{FF2B5EF4-FFF2-40B4-BE49-F238E27FC236}">
                    <a16:creationId xmlns:a16="http://schemas.microsoft.com/office/drawing/2014/main" id="{86CA7DAA-3F1F-4AAC-9782-E83A67327F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3" name="Freeform 210">
                <a:extLst>
                  <a:ext uri="{FF2B5EF4-FFF2-40B4-BE49-F238E27FC236}">
                    <a16:creationId xmlns:a16="http://schemas.microsoft.com/office/drawing/2014/main" id="{8D2E1028-C648-4648-BE76-C7A274CBBA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4" name="Freeform 211">
                <a:extLst>
                  <a:ext uri="{FF2B5EF4-FFF2-40B4-BE49-F238E27FC236}">
                    <a16:creationId xmlns:a16="http://schemas.microsoft.com/office/drawing/2014/main" id="{70F13147-26F0-49EE-93BA-2063822382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5" name="Freeform 212">
                <a:extLst>
                  <a:ext uri="{FF2B5EF4-FFF2-40B4-BE49-F238E27FC236}">
                    <a16:creationId xmlns:a16="http://schemas.microsoft.com/office/drawing/2014/main" id="{1F72DF6A-9533-4C40-A6DE-ACAE68FB00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6" name="Freeform 213">
                <a:extLst>
                  <a:ext uri="{FF2B5EF4-FFF2-40B4-BE49-F238E27FC236}">
                    <a16:creationId xmlns:a16="http://schemas.microsoft.com/office/drawing/2014/main" id="{C4A2BBC1-D60B-4589-887C-5255658E64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7" name="Freeform 214">
                <a:extLst>
                  <a:ext uri="{FF2B5EF4-FFF2-40B4-BE49-F238E27FC236}">
                    <a16:creationId xmlns:a16="http://schemas.microsoft.com/office/drawing/2014/main" id="{EA47F69D-5B43-4987-B548-D233C15929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8" name="Freeform 215">
                <a:extLst>
                  <a:ext uri="{FF2B5EF4-FFF2-40B4-BE49-F238E27FC236}">
                    <a16:creationId xmlns:a16="http://schemas.microsoft.com/office/drawing/2014/main" id="{30C9BF4D-8D32-4229-8E48-3EB3C75081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9" name="Freeform 216">
                <a:extLst>
                  <a:ext uri="{FF2B5EF4-FFF2-40B4-BE49-F238E27FC236}">
                    <a16:creationId xmlns:a16="http://schemas.microsoft.com/office/drawing/2014/main" id="{F212E5E5-9431-48FD-BE73-17FB530E1D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0" name="Freeform 217">
                <a:extLst>
                  <a:ext uri="{FF2B5EF4-FFF2-40B4-BE49-F238E27FC236}">
                    <a16:creationId xmlns:a16="http://schemas.microsoft.com/office/drawing/2014/main" id="{BBF62341-0A5C-4B9D-ADDF-884E0BD755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1" name="Freeform 218">
                <a:extLst>
                  <a:ext uri="{FF2B5EF4-FFF2-40B4-BE49-F238E27FC236}">
                    <a16:creationId xmlns:a16="http://schemas.microsoft.com/office/drawing/2014/main" id="{86543A76-E8DF-4E49-B816-C9FBF5DF5A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2" name="Freeform 219">
                <a:extLst>
                  <a:ext uri="{FF2B5EF4-FFF2-40B4-BE49-F238E27FC236}">
                    <a16:creationId xmlns:a16="http://schemas.microsoft.com/office/drawing/2014/main" id="{F742FBF4-2A54-4822-9B5E-A7A9CD8137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3" name="Freeform 220">
                <a:extLst>
                  <a:ext uri="{FF2B5EF4-FFF2-40B4-BE49-F238E27FC236}">
                    <a16:creationId xmlns:a16="http://schemas.microsoft.com/office/drawing/2014/main" id="{134A01CB-953D-47CC-BADD-AA1912B270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4" name="Freeform 221">
                <a:extLst>
                  <a:ext uri="{FF2B5EF4-FFF2-40B4-BE49-F238E27FC236}">
                    <a16:creationId xmlns:a16="http://schemas.microsoft.com/office/drawing/2014/main" id="{500DB437-76A6-4DF7-B30F-647B99FF28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5" name="Freeform 222">
                <a:extLst>
                  <a:ext uri="{FF2B5EF4-FFF2-40B4-BE49-F238E27FC236}">
                    <a16:creationId xmlns:a16="http://schemas.microsoft.com/office/drawing/2014/main" id="{28FFC6E2-06B5-4B6B-BE94-0E8A872364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6" name="Freeform 223">
                <a:extLst>
                  <a:ext uri="{FF2B5EF4-FFF2-40B4-BE49-F238E27FC236}">
                    <a16:creationId xmlns:a16="http://schemas.microsoft.com/office/drawing/2014/main" id="{65ECEE20-392C-477D-8961-80E87EEB52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7" name="Freeform 224">
                <a:extLst>
                  <a:ext uri="{FF2B5EF4-FFF2-40B4-BE49-F238E27FC236}">
                    <a16:creationId xmlns:a16="http://schemas.microsoft.com/office/drawing/2014/main" id="{EF561B19-13C7-45B8-959B-BAA9CE58DB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8" name="Freeform 225">
                <a:extLst>
                  <a:ext uri="{FF2B5EF4-FFF2-40B4-BE49-F238E27FC236}">
                    <a16:creationId xmlns:a16="http://schemas.microsoft.com/office/drawing/2014/main" id="{7FD3AAE9-38F3-4A87-8262-19C813D8A1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9" name="Freeform 226">
                <a:extLst>
                  <a:ext uri="{FF2B5EF4-FFF2-40B4-BE49-F238E27FC236}">
                    <a16:creationId xmlns:a16="http://schemas.microsoft.com/office/drawing/2014/main" id="{62A51147-A5AB-4146-BF6A-9E7B59FABE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0" name="Freeform 227">
                <a:extLst>
                  <a:ext uri="{FF2B5EF4-FFF2-40B4-BE49-F238E27FC236}">
                    <a16:creationId xmlns:a16="http://schemas.microsoft.com/office/drawing/2014/main" id="{2B07CAA5-FF30-4D33-B756-275D1E9322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1" name="Freeform 228">
                <a:extLst>
                  <a:ext uri="{FF2B5EF4-FFF2-40B4-BE49-F238E27FC236}">
                    <a16:creationId xmlns:a16="http://schemas.microsoft.com/office/drawing/2014/main" id="{A436C8EF-9DE1-4854-A9FE-1C4EFF49E6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2" name="Freeform 229">
                <a:extLst>
                  <a:ext uri="{FF2B5EF4-FFF2-40B4-BE49-F238E27FC236}">
                    <a16:creationId xmlns:a16="http://schemas.microsoft.com/office/drawing/2014/main" id="{3094F697-3317-4AFE-9178-9542AEBF55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" name="Freeform 230">
                <a:extLst>
                  <a:ext uri="{FF2B5EF4-FFF2-40B4-BE49-F238E27FC236}">
                    <a16:creationId xmlns:a16="http://schemas.microsoft.com/office/drawing/2014/main" id="{39C5B8B8-EACA-4788-87D6-A448063CB2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" name="Freeform 231">
                <a:extLst>
                  <a:ext uri="{FF2B5EF4-FFF2-40B4-BE49-F238E27FC236}">
                    <a16:creationId xmlns:a16="http://schemas.microsoft.com/office/drawing/2014/main" id="{8186B822-DF34-46ED-8406-A30FD899E6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" name="Freeform 232">
                <a:extLst>
                  <a:ext uri="{FF2B5EF4-FFF2-40B4-BE49-F238E27FC236}">
                    <a16:creationId xmlns:a16="http://schemas.microsoft.com/office/drawing/2014/main" id="{226F6546-99A2-44C5-8F00-9FC4F5F44B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" name="Freeform 233">
                <a:extLst>
                  <a:ext uri="{FF2B5EF4-FFF2-40B4-BE49-F238E27FC236}">
                    <a16:creationId xmlns:a16="http://schemas.microsoft.com/office/drawing/2014/main" id="{52119E95-FDF6-41CB-8B3F-11D2218AA6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" name="Freeform 234">
                <a:extLst>
                  <a:ext uri="{FF2B5EF4-FFF2-40B4-BE49-F238E27FC236}">
                    <a16:creationId xmlns:a16="http://schemas.microsoft.com/office/drawing/2014/main" id="{D37CFBDF-55FB-46B2-BD4A-0533F39F04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6" name="Group 235">
              <a:extLst>
                <a:ext uri="{FF2B5EF4-FFF2-40B4-BE49-F238E27FC236}">
                  <a16:creationId xmlns:a16="http://schemas.microsoft.com/office/drawing/2014/main" id="{6D6660A8-C5A2-4A48-BA11-4235F7990C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64" y="1591"/>
              <a:ext cx="315" cy="308"/>
              <a:chOff x="1990" y="1904"/>
              <a:chExt cx="517" cy="307"/>
            </a:xfrm>
          </p:grpSpPr>
          <p:sp>
            <p:nvSpPr>
              <p:cNvPr id="446" name="Freeform 236">
                <a:extLst>
                  <a:ext uri="{FF2B5EF4-FFF2-40B4-BE49-F238E27FC236}">
                    <a16:creationId xmlns:a16="http://schemas.microsoft.com/office/drawing/2014/main" id="{BA78BD13-4434-41D5-A5EC-0B686B6F5D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" name="Freeform 237">
                <a:extLst>
                  <a:ext uri="{FF2B5EF4-FFF2-40B4-BE49-F238E27FC236}">
                    <a16:creationId xmlns:a16="http://schemas.microsoft.com/office/drawing/2014/main" id="{611609E6-81F8-4C10-8A44-6C1C2AC9EC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Freeform 238">
                <a:extLst>
                  <a:ext uri="{FF2B5EF4-FFF2-40B4-BE49-F238E27FC236}">
                    <a16:creationId xmlns:a16="http://schemas.microsoft.com/office/drawing/2014/main" id="{4E0BB947-D08C-42C1-9073-4AE43A21A3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" name="Freeform 239">
                <a:extLst>
                  <a:ext uri="{FF2B5EF4-FFF2-40B4-BE49-F238E27FC236}">
                    <a16:creationId xmlns:a16="http://schemas.microsoft.com/office/drawing/2014/main" id="{CBA01A67-A6C8-443E-9A1A-13F12F64C4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0" name="Freeform 240">
                <a:extLst>
                  <a:ext uri="{FF2B5EF4-FFF2-40B4-BE49-F238E27FC236}">
                    <a16:creationId xmlns:a16="http://schemas.microsoft.com/office/drawing/2014/main" id="{A2D41F39-F46A-4D11-82C5-5BBA89AB13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1" name="Freeform 241">
                <a:extLst>
                  <a:ext uri="{FF2B5EF4-FFF2-40B4-BE49-F238E27FC236}">
                    <a16:creationId xmlns:a16="http://schemas.microsoft.com/office/drawing/2014/main" id="{BB54A606-A58C-4DC1-8F40-72A3CA6AB9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" name="Freeform 242">
                <a:extLst>
                  <a:ext uri="{FF2B5EF4-FFF2-40B4-BE49-F238E27FC236}">
                    <a16:creationId xmlns:a16="http://schemas.microsoft.com/office/drawing/2014/main" id="{A3D23D4A-EE19-47A1-800D-89A08C496C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3" name="Freeform 243">
                <a:extLst>
                  <a:ext uri="{FF2B5EF4-FFF2-40B4-BE49-F238E27FC236}">
                    <a16:creationId xmlns:a16="http://schemas.microsoft.com/office/drawing/2014/main" id="{02BB2AA2-BABD-4DB0-A874-EF2AF7E7EA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4" name="Freeform 244">
                <a:extLst>
                  <a:ext uri="{FF2B5EF4-FFF2-40B4-BE49-F238E27FC236}">
                    <a16:creationId xmlns:a16="http://schemas.microsoft.com/office/drawing/2014/main" id="{99099BA4-9303-4AD5-A53C-A052110310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5" name="Freeform 245">
                <a:extLst>
                  <a:ext uri="{FF2B5EF4-FFF2-40B4-BE49-F238E27FC236}">
                    <a16:creationId xmlns:a16="http://schemas.microsoft.com/office/drawing/2014/main" id="{A6DE3C86-7F3A-470A-B477-4D383EACD7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6" name="Freeform 246">
                <a:extLst>
                  <a:ext uri="{FF2B5EF4-FFF2-40B4-BE49-F238E27FC236}">
                    <a16:creationId xmlns:a16="http://schemas.microsoft.com/office/drawing/2014/main" id="{1FC33E4D-A733-406F-B5AB-3A3836BCB5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7" name="Freeform 247">
                <a:extLst>
                  <a:ext uri="{FF2B5EF4-FFF2-40B4-BE49-F238E27FC236}">
                    <a16:creationId xmlns:a16="http://schemas.microsoft.com/office/drawing/2014/main" id="{DAA8EDA4-5A79-4CB7-B190-DED2BB36E4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8" name="Freeform 248">
                <a:extLst>
                  <a:ext uri="{FF2B5EF4-FFF2-40B4-BE49-F238E27FC236}">
                    <a16:creationId xmlns:a16="http://schemas.microsoft.com/office/drawing/2014/main" id="{BA9D6D9E-CEF6-442A-AF07-CA9C252F77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9" name="Freeform 249">
                <a:extLst>
                  <a:ext uri="{FF2B5EF4-FFF2-40B4-BE49-F238E27FC236}">
                    <a16:creationId xmlns:a16="http://schemas.microsoft.com/office/drawing/2014/main" id="{ABF6929D-8577-4539-8332-FD74812F1D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0" name="Freeform 250">
                <a:extLst>
                  <a:ext uri="{FF2B5EF4-FFF2-40B4-BE49-F238E27FC236}">
                    <a16:creationId xmlns:a16="http://schemas.microsoft.com/office/drawing/2014/main" id="{7F4E5D5D-C1CD-4F97-A41A-5E7EE9453F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1" name="Freeform 251">
                <a:extLst>
                  <a:ext uri="{FF2B5EF4-FFF2-40B4-BE49-F238E27FC236}">
                    <a16:creationId xmlns:a16="http://schemas.microsoft.com/office/drawing/2014/main" id="{3B952543-23BB-4595-970E-7DB8ED13F0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2" name="Freeform 252">
                <a:extLst>
                  <a:ext uri="{FF2B5EF4-FFF2-40B4-BE49-F238E27FC236}">
                    <a16:creationId xmlns:a16="http://schemas.microsoft.com/office/drawing/2014/main" id="{5C681911-440A-488E-9B5F-9501BAAF84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3" name="Freeform 253">
                <a:extLst>
                  <a:ext uri="{FF2B5EF4-FFF2-40B4-BE49-F238E27FC236}">
                    <a16:creationId xmlns:a16="http://schemas.microsoft.com/office/drawing/2014/main" id="{76F20D14-FAAC-413F-A297-533FA484C25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4" name="Freeform 254">
                <a:extLst>
                  <a:ext uri="{FF2B5EF4-FFF2-40B4-BE49-F238E27FC236}">
                    <a16:creationId xmlns:a16="http://schemas.microsoft.com/office/drawing/2014/main" id="{8DEA18BA-82E4-4F25-BE16-15331A0D83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5" name="Freeform 255">
                <a:extLst>
                  <a:ext uri="{FF2B5EF4-FFF2-40B4-BE49-F238E27FC236}">
                    <a16:creationId xmlns:a16="http://schemas.microsoft.com/office/drawing/2014/main" id="{304E3B49-282D-4EE4-80B5-D3EDE39E9E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6" name="Freeform 256">
                <a:extLst>
                  <a:ext uri="{FF2B5EF4-FFF2-40B4-BE49-F238E27FC236}">
                    <a16:creationId xmlns:a16="http://schemas.microsoft.com/office/drawing/2014/main" id="{887E0FA4-E174-4E54-9899-EFC9D72263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7" name="Freeform 257">
                <a:extLst>
                  <a:ext uri="{FF2B5EF4-FFF2-40B4-BE49-F238E27FC236}">
                    <a16:creationId xmlns:a16="http://schemas.microsoft.com/office/drawing/2014/main" id="{98D4383E-A082-4A55-A402-881A9A542B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8" name="Freeform 258">
                <a:extLst>
                  <a:ext uri="{FF2B5EF4-FFF2-40B4-BE49-F238E27FC236}">
                    <a16:creationId xmlns:a16="http://schemas.microsoft.com/office/drawing/2014/main" id="{CCA3EE47-1890-4EEF-ACE2-EF978FA31D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9" name="Freeform 259">
                <a:extLst>
                  <a:ext uri="{FF2B5EF4-FFF2-40B4-BE49-F238E27FC236}">
                    <a16:creationId xmlns:a16="http://schemas.microsoft.com/office/drawing/2014/main" id="{61DC179D-C473-4055-84D8-918C1CB1B6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0" name="Freeform 260">
                <a:extLst>
                  <a:ext uri="{FF2B5EF4-FFF2-40B4-BE49-F238E27FC236}">
                    <a16:creationId xmlns:a16="http://schemas.microsoft.com/office/drawing/2014/main" id="{76A8376C-49BB-42EC-8685-E6833871D9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1" name="Freeform 261">
                <a:extLst>
                  <a:ext uri="{FF2B5EF4-FFF2-40B4-BE49-F238E27FC236}">
                    <a16:creationId xmlns:a16="http://schemas.microsoft.com/office/drawing/2014/main" id="{3E76BB36-05CD-4242-AD3E-E3D1B5D91E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2" name="Freeform 262">
                <a:extLst>
                  <a:ext uri="{FF2B5EF4-FFF2-40B4-BE49-F238E27FC236}">
                    <a16:creationId xmlns:a16="http://schemas.microsoft.com/office/drawing/2014/main" id="{EDAC4FFB-2BA7-4F28-B987-AECE9DB727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3" name="Freeform 263">
                <a:extLst>
                  <a:ext uri="{FF2B5EF4-FFF2-40B4-BE49-F238E27FC236}">
                    <a16:creationId xmlns:a16="http://schemas.microsoft.com/office/drawing/2014/main" id="{5636AE6B-EF4F-4055-BA5D-8872AC46E1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4" name="Freeform 264">
                <a:extLst>
                  <a:ext uri="{FF2B5EF4-FFF2-40B4-BE49-F238E27FC236}">
                    <a16:creationId xmlns:a16="http://schemas.microsoft.com/office/drawing/2014/main" id="{EB957064-42B0-436D-A18B-48677114A4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5" name="Freeform 265">
                <a:extLst>
                  <a:ext uri="{FF2B5EF4-FFF2-40B4-BE49-F238E27FC236}">
                    <a16:creationId xmlns:a16="http://schemas.microsoft.com/office/drawing/2014/main" id="{F313A855-D49F-4DD1-8557-CC3FF3EDC1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6" name="Freeform 266">
                <a:extLst>
                  <a:ext uri="{FF2B5EF4-FFF2-40B4-BE49-F238E27FC236}">
                    <a16:creationId xmlns:a16="http://schemas.microsoft.com/office/drawing/2014/main" id="{33AE96D1-31D6-4EB8-B40B-CF7DE38E64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7" name="Freeform 267">
                <a:extLst>
                  <a:ext uri="{FF2B5EF4-FFF2-40B4-BE49-F238E27FC236}">
                    <a16:creationId xmlns:a16="http://schemas.microsoft.com/office/drawing/2014/main" id="{345C05F6-0EBF-4C32-9277-EAF48C57B3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8" name="Freeform 268">
                <a:extLst>
                  <a:ext uri="{FF2B5EF4-FFF2-40B4-BE49-F238E27FC236}">
                    <a16:creationId xmlns:a16="http://schemas.microsoft.com/office/drawing/2014/main" id="{A1A08C5C-FFB7-4824-9EA1-0DE3F46412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9" name="Freeform 269">
                <a:extLst>
                  <a:ext uri="{FF2B5EF4-FFF2-40B4-BE49-F238E27FC236}">
                    <a16:creationId xmlns:a16="http://schemas.microsoft.com/office/drawing/2014/main" id="{2D4D853F-4E8D-40D7-A960-33AC4B6390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0" name="Freeform 270">
                <a:extLst>
                  <a:ext uri="{FF2B5EF4-FFF2-40B4-BE49-F238E27FC236}">
                    <a16:creationId xmlns:a16="http://schemas.microsoft.com/office/drawing/2014/main" id="{37DF35FA-B583-46F7-B675-B115724781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1" name="Freeform 271">
                <a:extLst>
                  <a:ext uri="{FF2B5EF4-FFF2-40B4-BE49-F238E27FC236}">
                    <a16:creationId xmlns:a16="http://schemas.microsoft.com/office/drawing/2014/main" id="{4D410F60-D906-429A-BAD8-4C04483408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" name="Group 272">
              <a:extLst>
                <a:ext uri="{FF2B5EF4-FFF2-40B4-BE49-F238E27FC236}">
                  <a16:creationId xmlns:a16="http://schemas.microsoft.com/office/drawing/2014/main" id="{CC56CED0-FFEA-4489-ACD8-3A6318509D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9" y="1626"/>
              <a:ext cx="315" cy="308"/>
              <a:chOff x="1990" y="1904"/>
              <a:chExt cx="517" cy="307"/>
            </a:xfrm>
          </p:grpSpPr>
          <p:sp>
            <p:nvSpPr>
              <p:cNvPr id="410" name="Freeform 273">
                <a:extLst>
                  <a:ext uri="{FF2B5EF4-FFF2-40B4-BE49-F238E27FC236}">
                    <a16:creationId xmlns:a16="http://schemas.microsoft.com/office/drawing/2014/main" id="{47747CCA-9F7D-4EDE-BAA5-021A6536D6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1" name="Freeform 274">
                <a:extLst>
                  <a:ext uri="{FF2B5EF4-FFF2-40B4-BE49-F238E27FC236}">
                    <a16:creationId xmlns:a16="http://schemas.microsoft.com/office/drawing/2014/main" id="{E4D1553B-1DF8-4364-87FD-EA7A17433B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2" name="Freeform 275">
                <a:extLst>
                  <a:ext uri="{FF2B5EF4-FFF2-40B4-BE49-F238E27FC236}">
                    <a16:creationId xmlns:a16="http://schemas.microsoft.com/office/drawing/2014/main" id="{9DAEE3E9-9746-43B7-B53E-4E010BC204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3" name="Freeform 276">
                <a:extLst>
                  <a:ext uri="{FF2B5EF4-FFF2-40B4-BE49-F238E27FC236}">
                    <a16:creationId xmlns:a16="http://schemas.microsoft.com/office/drawing/2014/main" id="{A072422D-8018-4C94-94CD-2D6EFE6681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" name="Freeform 277">
                <a:extLst>
                  <a:ext uri="{FF2B5EF4-FFF2-40B4-BE49-F238E27FC236}">
                    <a16:creationId xmlns:a16="http://schemas.microsoft.com/office/drawing/2014/main" id="{5FDDDCF8-7842-4CBD-BAB5-9B210742DF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" name="Freeform 278">
                <a:extLst>
                  <a:ext uri="{FF2B5EF4-FFF2-40B4-BE49-F238E27FC236}">
                    <a16:creationId xmlns:a16="http://schemas.microsoft.com/office/drawing/2014/main" id="{180F21C7-93F2-48B2-A844-539DFFD6BB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6" name="Freeform 279">
                <a:extLst>
                  <a:ext uri="{FF2B5EF4-FFF2-40B4-BE49-F238E27FC236}">
                    <a16:creationId xmlns:a16="http://schemas.microsoft.com/office/drawing/2014/main" id="{1B5CE869-3F28-4EEE-8EF1-1D8821804EC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7" name="Freeform 280">
                <a:extLst>
                  <a:ext uri="{FF2B5EF4-FFF2-40B4-BE49-F238E27FC236}">
                    <a16:creationId xmlns:a16="http://schemas.microsoft.com/office/drawing/2014/main" id="{72590692-9158-45A0-9009-C55614FF05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8" name="Freeform 281">
                <a:extLst>
                  <a:ext uri="{FF2B5EF4-FFF2-40B4-BE49-F238E27FC236}">
                    <a16:creationId xmlns:a16="http://schemas.microsoft.com/office/drawing/2014/main" id="{86202916-EC0E-41D5-A96C-720719E6D3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9" name="Freeform 282">
                <a:extLst>
                  <a:ext uri="{FF2B5EF4-FFF2-40B4-BE49-F238E27FC236}">
                    <a16:creationId xmlns:a16="http://schemas.microsoft.com/office/drawing/2014/main" id="{C253BF51-3FBF-4501-A45F-969D1C35A4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0" name="Freeform 283">
                <a:extLst>
                  <a:ext uri="{FF2B5EF4-FFF2-40B4-BE49-F238E27FC236}">
                    <a16:creationId xmlns:a16="http://schemas.microsoft.com/office/drawing/2014/main" id="{79DC02A1-B0B2-44FA-9E71-27ECF9AF4A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1" name="Freeform 284">
                <a:extLst>
                  <a:ext uri="{FF2B5EF4-FFF2-40B4-BE49-F238E27FC236}">
                    <a16:creationId xmlns:a16="http://schemas.microsoft.com/office/drawing/2014/main" id="{153DEDEE-728B-4558-8ADE-09C75D5722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2" name="Freeform 285">
                <a:extLst>
                  <a:ext uri="{FF2B5EF4-FFF2-40B4-BE49-F238E27FC236}">
                    <a16:creationId xmlns:a16="http://schemas.microsoft.com/office/drawing/2014/main" id="{0A2C8DA1-6F78-4148-A483-7B860396EB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3" name="Freeform 286">
                <a:extLst>
                  <a:ext uri="{FF2B5EF4-FFF2-40B4-BE49-F238E27FC236}">
                    <a16:creationId xmlns:a16="http://schemas.microsoft.com/office/drawing/2014/main" id="{F8A45886-493C-427D-AC32-58C04B1A210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4" name="Freeform 287">
                <a:extLst>
                  <a:ext uri="{FF2B5EF4-FFF2-40B4-BE49-F238E27FC236}">
                    <a16:creationId xmlns:a16="http://schemas.microsoft.com/office/drawing/2014/main" id="{E082F9A3-038E-4FAE-8833-B8B950B366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5" name="Freeform 288">
                <a:extLst>
                  <a:ext uri="{FF2B5EF4-FFF2-40B4-BE49-F238E27FC236}">
                    <a16:creationId xmlns:a16="http://schemas.microsoft.com/office/drawing/2014/main" id="{DCDF0C47-EB08-438B-85BC-E4C740A27E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6" name="Freeform 289">
                <a:extLst>
                  <a:ext uri="{FF2B5EF4-FFF2-40B4-BE49-F238E27FC236}">
                    <a16:creationId xmlns:a16="http://schemas.microsoft.com/office/drawing/2014/main" id="{E4BDCB7C-32E6-47B0-8598-4EEA3F8330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7" name="Freeform 290">
                <a:extLst>
                  <a:ext uri="{FF2B5EF4-FFF2-40B4-BE49-F238E27FC236}">
                    <a16:creationId xmlns:a16="http://schemas.microsoft.com/office/drawing/2014/main" id="{5FDAC962-351C-41C0-A957-A72A90F47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" name="Freeform 291">
                <a:extLst>
                  <a:ext uri="{FF2B5EF4-FFF2-40B4-BE49-F238E27FC236}">
                    <a16:creationId xmlns:a16="http://schemas.microsoft.com/office/drawing/2014/main" id="{F2572E14-0ED1-4533-A8D4-F4BDBEDA85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" name="Freeform 292">
                <a:extLst>
                  <a:ext uri="{FF2B5EF4-FFF2-40B4-BE49-F238E27FC236}">
                    <a16:creationId xmlns:a16="http://schemas.microsoft.com/office/drawing/2014/main" id="{8B6E696A-93D0-4501-9388-0AC918D8DE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" name="Freeform 293">
                <a:extLst>
                  <a:ext uri="{FF2B5EF4-FFF2-40B4-BE49-F238E27FC236}">
                    <a16:creationId xmlns:a16="http://schemas.microsoft.com/office/drawing/2014/main" id="{D6CA21F8-C0D8-4ABD-8E0A-68C3AF7857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" name="Freeform 294">
                <a:extLst>
                  <a:ext uri="{FF2B5EF4-FFF2-40B4-BE49-F238E27FC236}">
                    <a16:creationId xmlns:a16="http://schemas.microsoft.com/office/drawing/2014/main" id="{A3790FF7-FF2D-4D28-9CBA-7263889E67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" name="Freeform 295">
                <a:extLst>
                  <a:ext uri="{FF2B5EF4-FFF2-40B4-BE49-F238E27FC236}">
                    <a16:creationId xmlns:a16="http://schemas.microsoft.com/office/drawing/2014/main" id="{A2C22410-545E-4C80-B8E3-447E79B0303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" name="Freeform 296">
                <a:extLst>
                  <a:ext uri="{FF2B5EF4-FFF2-40B4-BE49-F238E27FC236}">
                    <a16:creationId xmlns:a16="http://schemas.microsoft.com/office/drawing/2014/main" id="{50AA0C45-B0E2-44B8-AE55-DA93EB3C1B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" name="Freeform 297">
                <a:extLst>
                  <a:ext uri="{FF2B5EF4-FFF2-40B4-BE49-F238E27FC236}">
                    <a16:creationId xmlns:a16="http://schemas.microsoft.com/office/drawing/2014/main" id="{D59195E8-CAC0-4F88-B4E4-120ED74A35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" name="Freeform 298">
                <a:extLst>
                  <a:ext uri="{FF2B5EF4-FFF2-40B4-BE49-F238E27FC236}">
                    <a16:creationId xmlns:a16="http://schemas.microsoft.com/office/drawing/2014/main" id="{617CD9DC-71B6-44C8-94E0-ECC3FAAE17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" name="Freeform 299">
                <a:extLst>
                  <a:ext uri="{FF2B5EF4-FFF2-40B4-BE49-F238E27FC236}">
                    <a16:creationId xmlns:a16="http://schemas.microsoft.com/office/drawing/2014/main" id="{B6396D29-5E9E-42D5-9EB4-F97655CF20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" name="Freeform 300">
                <a:extLst>
                  <a:ext uri="{FF2B5EF4-FFF2-40B4-BE49-F238E27FC236}">
                    <a16:creationId xmlns:a16="http://schemas.microsoft.com/office/drawing/2014/main" id="{BF05C8BA-E410-4455-A791-E8798AC794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" name="Freeform 301">
                <a:extLst>
                  <a:ext uri="{FF2B5EF4-FFF2-40B4-BE49-F238E27FC236}">
                    <a16:creationId xmlns:a16="http://schemas.microsoft.com/office/drawing/2014/main" id="{C6F2FB14-791B-4E86-A00B-5D06869D30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" name="Freeform 302">
                <a:extLst>
                  <a:ext uri="{FF2B5EF4-FFF2-40B4-BE49-F238E27FC236}">
                    <a16:creationId xmlns:a16="http://schemas.microsoft.com/office/drawing/2014/main" id="{D9665FE3-974C-472E-8DED-68473862D7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" name="Freeform 303">
                <a:extLst>
                  <a:ext uri="{FF2B5EF4-FFF2-40B4-BE49-F238E27FC236}">
                    <a16:creationId xmlns:a16="http://schemas.microsoft.com/office/drawing/2014/main" id="{F5FF48BC-32DC-4B24-B2DC-AEC5C1C865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" name="Freeform 304">
                <a:extLst>
                  <a:ext uri="{FF2B5EF4-FFF2-40B4-BE49-F238E27FC236}">
                    <a16:creationId xmlns:a16="http://schemas.microsoft.com/office/drawing/2014/main" id="{4205C05F-0EFC-400A-82C0-DE431C27F1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" name="Freeform 305">
                <a:extLst>
                  <a:ext uri="{FF2B5EF4-FFF2-40B4-BE49-F238E27FC236}">
                    <a16:creationId xmlns:a16="http://schemas.microsoft.com/office/drawing/2014/main" id="{B58E9209-3A67-44A2-B70C-B10AA9D152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" name="Freeform 306">
                <a:extLst>
                  <a:ext uri="{FF2B5EF4-FFF2-40B4-BE49-F238E27FC236}">
                    <a16:creationId xmlns:a16="http://schemas.microsoft.com/office/drawing/2014/main" id="{D0017914-4F11-4AD9-955D-8A864D8B32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" name="Freeform 307">
                <a:extLst>
                  <a:ext uri="{FF2B5EF4-FFF2-40B4-BE49-F238E27FC236}">
                    <a16:creationId xmlns:a16="http://schemas.microsoft.com/office/drawing/2014/main" id="{4CD09FD6-26CC-416D-B6AC-88D468C502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" name="Freeform 308">
                <a:extLst>
                  <a:ext uri="{FF2B5EF4-FFF2-40B4-BE49-F238E27FC236}">
                    <a16:creationId xmlns:a16="http://schemas.microsoft.com/office/drawing/2014/main" id="{7841C90B-8624-4328-8B64-92B337FF8A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" name="Group 309">
              <a:extLst>
                <a:ext uri="{FF2B5EF4-FFF2-40B4-BE49-F238E27FC236}">
                  <a16:creationId xmlns:a16="http://schemas.microsoft.com/office/drawing/2014/main" id="{F6FCCA32-371A-46DB-AC8C-7A25130A9F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90" y="1598"/>
              <a:ext cx="315" cy="307"/>
              <a:chOff x="1990" y="1904"/>
              <a:chExt cx="517" cy="307"/>
            </a:xfrm>
          </p:grpSpPr>
          <p:sp>
            <p:nvSpPr>
              <p:cNvPr id="374" name="Freeform 310">
                <a:extLst>
                  <a:ext uri="{FF2B5EF4-FFF2-40B4-BE49-F238E27FC236}">
                    <a16:creationId xmlns:a16="http://schemas.microsoft.com/office/drawing/2014/main" id="{A76B81B2-FEF9-48D6-885B-F3B214A42B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5" name="Freeform 311">
                <a:extLst>
                  <a:ext uri="{FF2B5EF4-FFF2-40B4-BE49-F238E27FC236}">
                    <a16:creationId xmlns:a16="http://schemas.microsoft.com/office/drawing/2014/main" id="{0B7B41E6-6A53-4CE8-A1B6-C8129B74A6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6" name="Freeform 312">
                <a:extLst>
                  <a:ext uri="{FF2B5EF4-FFF2-40B4-BE49-F238E27FC236}">
                    <a16:creationId xmlns:a16="http://schemas.microsoft.com/office/drawing/2014/main" id="{F4E12740-E44B-4DF0-ACB3-CD756C925D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7" name="Freeform 313">
                <a:extLst>
                  <a:ext uri="{FF2B5EF4-FFF2-40B4-BE49-F238E27FC236}">
                    <a16:creationId xmlns:a16="http://schemas.microsoft.com/office/drawing/2014/main" id="{493E88CD-63F3-48AB-8F0C-8628CA1BC5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" name="Freeform 314">
                <a:extLst>
                  <a:ext uri="{FF2B5EF4-FFF2-40B4-BE49-F238E27FC236}">
                    <a16:creationId xmlns:a16="http://schemas.microsoft.com/office/drawing/2014/main" id="{0FC97287-BED1-437A-A46E-F850BD778B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" name="Freeform 315">
                <a:extLst>
                  <a:ext uri="{FF2B5EF4-FFF2-40B4-BE49-F238E27FC236}">
                    <a16:creationId xmlns:a16="http://schemas.microsoft.com/office/drawing/2014/main" id="{82156560-A0E8-4A1D-8F05-05BECC8D2F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0" name="Freeform 316">
                <a:extLst>
                  <a:ext uri="{FF2B5EF4-FFF2-40B4-BE49-F238E27FC236}">
                    <a16:creationId xmlns:a16="http://schemas.microsoft.com/office/drawing/2014/main" id="{019EFC24-E002-4DDF-B5AC-C09C2866A0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1" name="Freeform 317">
                <a:extLst>
                  <a:ext uri="{FF2B5EF4-FFF2-40B4-BE49-F238E27FC236}">
                    <a16:creationId xmlns:a16="http://schemas.microsoft.com/office/drawing/2014/main" id="{9004C2C5-32ED-46F0-8726-3DE4985128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2" name="Freeform 318">
                <a:extLst>
                  <a:ext uri="{FF2B5EF4-FFF2-40B4-BE49-F238E27FC236}">
                    <a16:creationId xmlns:a16="http://schemas.microsoft.com/office/drawing/2014/main" id="{C42ED970-A62B-4987-84E0-85EA670FE2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3" name="Freeform 319">
                <a:extLst>
                  <a:ext uri="{FF2B5EF4-FFF2-40B4-BE49-F238E27FC236}">
                    <a16:creationId xmlns:a16="http://schemas.microsoft.com/office/drawing/2014/main" id="{847B79D0-2DF7-4217-A49F-CCE0B67715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4" name="Freeform 320">
                <a:extLst>
                  <a:ext uri="{FF2B5EF4-FFF2-40B4-BE49-F238E27FC236}">
                    <a16:creationId xmlns:a16="http://schemas.microsoft.com/office/drawing/2014/main" id="{D8ADCE30-9A30-449F-BC8F-78B52793A8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5" name="Freeform 321">
                <a:extLst>
                  <a:ext uri="{FF2B5EF4-FFF2-40B4-BE49-F238E27FC236}">
                    <a16:creationId xmlns:a16="http://schemas.microsoft.com/office/drawing/2014/main" id="{815BC781-1E3C-4A12-87E1-CAF619D5D4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6" name="Freeform 322">
                <a:extLst>
                  <a:ext uri="{FF2B5EF4-FFF2-40B4-BE49-F238E27FC236}">
                    <a16:creationId xmlns:a16="http://schemas.microsoft.com/office/drawing/2014/main" id="{8C2A72BA-2A6E-44A5-9FBD-88FB5198EE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7" name="Freeform 323">
                <a:extLst>
                  <a:ext uri="{FF2B5EF4-FFF2-40B4-BE49-F238E27FC236}">
                    <a16:creationId xmlns:a16="http://schemas.microsoft.com/office/drawing/2014/main" id="{73EEF09F-B033-4647-A9A1-1D196D639A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8" name="Freeform 324">
                <a:extLst>
                  <a:ext uri="{FF2B5EF4-FFF2-40B4-BE49-F238E27FC236}">
                    <a16:creationId xmlns:a16="http://schemas.microsoft.com/office/drawing/2014/main" id="{B693D46E-608E-44F8-BBB4-D5E2A17B0A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" name="Freeform 325">
                <a:extLst>
                  <a:ext uri="{FF2B5EF4-FFF2-40B4-BE49-F238E27FC236}">
                    <a16:creationId xmlns:a16="http://schemas.microsoft.com/office/drawing/2014/main" id="{C5D96765-BD6E-4E1C-A188-78A0F66496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0" name="Freeform 326">
                <a:extLst>
                  <a:ext uri="{FF2B5EF4-FFF2-40B4-BE49-F238E27FC236}">
                    <a16:creationId xmlns:a16="http://schemas.microsoft.com/office/drawing/2014/main" id="{E4DEFAFC-8819-4AEF-B303-27038A4862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1" name="Freeform 327">
                <a:extLst>
                  <a:ext uri="{FF2B5EF4-FFF2-40B4-BE49-F238E27FC236}">
                    <a16:creationId xmlns:a16="http://schemas.microsoft.com/office/drawing/2014/main" id="{A0F73819-D375-4ACC-8E8A-55E9170EAC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2" name="Freeform 328">
                <a:extLst>
                  <a:ext uri="{FF2B5EF4-FFF2-40B4-BE49-F238E27FC236}">
                    <a16:creationId xmlns:a16="http://schemas.microsoft.com/office/drawing/2014/main" id="{DBE815BD-2F23-4C8B-AC5F-EE32C6234E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3" name="Freeform 329">
                <a:extLst>
                  <a:ext uri="{FF2B5EF4-FFF2-40B4-BE49-F238E27FC236}">
                    <a16:creationId xmlns:a16="http://schemas.microsoft.com/office/drawing/2014/main" id="{6EF66756-ABE4-44C6-9418-E7A0AC1C71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4" name="Freeform 330">
                <a:extLst>
                  <a:ext uri="{FF2B5EF4-FFF2-40B4-BE49-F238E27FC236}">
                    <a16:creationId xmlns:a16="http://schemas.microsoft.com/office/drawing/2014/main" id="{C9DD93CF-FA93-4429-A5CA-BB2A4CF493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5" name="Freeform 331">
                <a:extLst>
                  <a:ext uri="{FF2B5EF4-FFF2-40B4-BE49-F238E27FC236}">
                    <a16:creationId xmlns:a16="http://schemas.microsoft.com/office/drawing/2014/main" id="{8079B71E-E9F5-46B5-B94E-27C687C3E5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6" name="Freeform 332">
                <a:extLst>
                  <a:ext uri="{FF2B5EF4-FFF2-40B4-BE49-F238E27FC236}">
                    <a16:creationId xmlns:a16="http://schemas.microsoft.com/office/drawing/2014/main" id="{1E3D0929-E0A2-4B00-8F54-50FF6A18DE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7" name="Freeform 333">
                <a:extLst>
                  <a:ext uri="{FF2B5EF4-FFF2-40B4-BE49-F238E27FC236}">
                    <a16:creationId xmlns:a16="http://schemas.microsoft.com/office/drawing/2014/main" id="{C02E94BC-22EE-4BAD-BB11-875350053A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8" name="Freeform 334">
                <a:extLst>
                  <a:ext uri="{FF2B5EF4-FFF2-40B4-BE49-F238E27FC236}">
                    <a16:creationId xmlns:a16="http://schemas.microsoft.com/office/drawing/2014/main" id="{C1BC1337-256C-4CEE-8A1A-D126104317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" name="Freeform 335">
                <a:extLst>
                  <a:ext uri="{FF2B5EF4-FFF2-40B4-BE49-F238E27FC236}">
                    <a16:creationId xmlns:a16="http://schemas.microsoft.com/office/drawing/2014/main" id="{13D359AE-7D49-48D4-8D32-D8E20A8854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0" name="Freeform 336">
                <a:extLst>
                  <a:ext uri="{FF2B5EF4-FFF2-40B4-BE49-F238E27FC236}">
                    <a16:creationId xmlns:a16="http://schemas.microsoft.com/office/drawing/2014/main" id="{11300E1E-C995-415D-ACB0-84FF405B7E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1" name="Freeform 337">
                <a:extLst>
                  <a:ext uri="{FF2B5EF4-FFF2-40B4-BE49-F238E27FC236}">
                    <a16:creationId xmlns:a16="http://schemas.microsoft.com/office/drawing/2014/main" id="{44B3393C-1B59-459A-B789-123256D096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2" name="Freeform 338">
                <a:extLst>
                  <a:ext uri="{FF2B5EF4-FFF2-40B4-BE49-F238E27FC236}">
                    <a16:creationId xmlns:a16="http://schemas.microsoft.com/office/drawing/2014/main" id="{26A750DC-0CA9-4267-8D8A-AF53F289EB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3" name="Freeform 339">
                <a:extLst>
                  <a:ext uri="{FF2B5EF4-FFF2-40B4-BE49-F238E27FC236}">
                    <a16:creationId xmlns:a16="http://schemas.microsoft.com/office/drawing/2014/main" id="{D08EBB30-4899-4AFE-B042-264AED7EE3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4" name="Freeform 340">
                <a:extLst>
                  <a:ext uri="{FF2B5EF4-FFF2-40B4-BE49-F238E27FC236}">
                    <a16:creationId xmlns:a16="http://schemas.microsoft.com/office/drawing/2014/main" id="{C5D5D416-C22D-4380-ABB7-ACBC3C8162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5" name="Freeform 341">
                <a:extLst>
                  <a:ext uri="{FF2B5EF4-FFF2-40B4-BE49-F238E27FC236}">
                    <a16:creationId xmlns:a16="http://schemas.microsoft.com/office/drawing/2014/main" id="{3E89CE2D-CF14-4B62-BD81-70D59642D9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6" name="Freeform 342">
                <a:extLst>
                  <a:ext uri="{FF2B5EF4-FFF2-40B4-BE49-F238E27FC236}">
                    <a16:creationId xmlns:a16="http://schemas.microsoft.com/office/drawing/2014/main" id="{0AFDC5E0-8A3F-4811-867B-1590D92C8E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7" name="Freeform 343">
                <a:extLst>
                  <a:ext uri="{FF2B5EF4-FFF2-40B4-BE49-F238E27FC236}">
                    <a16:creationId xmlns:a16="http://schemas.microsoft.com/office/drawing/2014/main" id="{36B1EAA9-8A30-4BE8-9634-575BF259C7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8" name="Freeform 344">
                <a:extLst>
                  <a:ext uri="{FF2B5EF4-FFF2-40B4-BE49-F238E27FC236}">
                    <a16:creationId xmlns:a16="http://schemas.microsoft.com/office/drawing/2014/main" id="{D6CD17D5-2FD5-41C3-8BD9-FF2CD287A9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9" name="Freeform 345">
                <a:extLst>
                  <a:ext uri="{FF2B5EF4-FFF2-40B4-BE49-F238E27FC236}">
                    <a16:creationId xmlns:a16="http://schemas.microsoft.com/office/drawing/2014/main" id="{845B18BE-2265-493A-822A-5DEE33D4EA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9" name="Group 346">
              <a:extLst>
                <a:ext uri="{FF2B5EF4-FFF2-40B4-BE49-F238E27FC236}">
                  <a16:creationId xmlns:a16="http://schemas.microsoft.com/office/drawing/2014/main" id="{9A31BDE6-D0DB-4681-915C-0CC6A5835F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2" y="1605"/>
              <a:ext cx="312" cy="307"/>
              <a:chOff x="1990" y="1904"/>
              <a:chExt cx="517" cy="307"/>
            </a:xfrm>
          </p:grpSpPr>
          <p:sp>
            <p:nvSpPr>
              <p:cNvPr id="338" name="Freeform 347">
                <a:extLst>
                  <a:ext uri="{FF2B5EF4-FFF2-40B4-BE49-F238E27FC236}">
                    <a16:creationId xmlns:a16="http://schemas.microsoft.com/office/drawing/2014/main" id="{5C8A5EE1-A8CB-4BB8-8A64-5EE39DB924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9" name="Freeform 348">
                <a:extLst>
                  <a:ext uri="{FF2B5EF4-FFF2-40B4-BE49-F238E27FC236}">
                    <a16:creationId xmlns:a16="http://schemas.microsoft.com/office/drawing/2014/main" id="{495D9CEF-BE53-47B2-A5B8-1C05CF525A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0" name="Freeform 349">
                <a:extLst>
                  <a:ext uri="{FF2B5EF4-FFF2-40B4-BE49-F238E27FC236}">
                    <a16:creationId xmlns:a16="http://schemas.microsoft.com/office/drawing/2014/main" id="{F8885C9A-B943-49FC-A5DD-3716609BA2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1" name="Freeform 350">
                <a:extLst>
                  <a:ext uri="{FF2B5EF4-FFF2-40B4-BE49-F238E27FC236}">
                    <a16:creationId xmlns:a16="http://schemas.microsoft.com/office/drawing/2014/main" id="{E9F5AA22-1356-44D9-A001-5436703C99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2" name="Freeform 351">
                <a:extLst>
                  <a:ext uri="{FF2B5EF4-FFF2-40B4-BE49-F238E27FC236}">
                    <a16:creationId xmlns:a16="http://schemas.microsoft.com/office/drawing/2014/main" id="{81C455EB-1E05-4FBB-87DD-17DECCBC65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3" name="Freeform 352">
                <a:extLst>
                  <a:ext uri="{FF2B5EF4-FFF2-40B4-BE49-F238E27FC236}">
                    <a16:creationId xmlns:a16="http://schemas.microsoft.com/office/drawing/2014/main" id="{B42C53D9-F3C1-42E3-AAAF-8313D09A1D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4" name="Freeform 353">
                <a:extLst>
                  <a:ext uri="{FF2B5EF4-FFF2-40B4-BE49-F238E27FC236}">
                    <a16:creationId xmlns:a16="http://schemas.microsoft.com/office/drawing/2014/main" id="{33E3ED6C-9A5C-4101-934F-F2C3D8AE27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5" name="Freeform 354">
                <a:extLst>
                  <a:ext uri="{FF2B5EF4-FFF2-40B4-BE49-F238E27FC236}">
                    <a16:creationId xmlns:a16="http://schemas.microsoft.com/office/drawing/2014/main" id="{1A1CE62D-0284-4BFE-9AED-A55B8A66B5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" name="Freeform 355">
                <a:extLst>
                  <a:ext uri="{FF2B5EF4-FFF2-40B4-BE49-F238E27FC236}">
                    <a16:creationId xmlns:a16="http://schemas.microsoft.com/office/drawing/2014/main" id="{A257DAED-4751-4CD1-BD21-374720631F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" name="Freeform 356">
                <a:extLst>
                  <a:ext uri="{FF2B5EF4-FFF2-40B4-BE49-F238E27FC236}">
                    <a16:creationId xmlns:a16="http://schemas.microsoft.com/office/drawing/2014/main" id="{3F84F4F3-14BD-40C3-8E7F-B3A1751AEC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" name="Freeform 357">
                <a:extLst>
                  <a:ext uri="{FF2B5EF4-FFF2-40B4-BE49-F238E27FC236}">
                    <a16:creationId xmlns:a16="http://schemas.microsoft.com/office/drawing/2014/main" id="{E65776CE-A8C3-413C-8F2C-ABF0527C55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" name="Freeform 358">
                <a:extLst>
                  <a:ext uri="{FF2B5EF4-FFF2-40B4-BE49-F238E27FC236}">
                    <a16:creationId xmlns:a16="http://schemas.microsoft.com/office/drawing/2014/main" id="{D857C726-22A8-45A6-B909-6A18ECEB32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" name="Freeform 359">
                <a:extLst>
                  <a:ext uri="{FF2B5EF4-FFF2-40B4-BE49-F238E27FC236}">
                    <a16:creationId xmlns:a16="http://schemas.microsoft.com/office/drawing/2014/main" id="{016D9F26-6D66-438B-9CEA-23C1C88401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" name="Freeform 360">
                <a:extLst>
                  <a:ext uri="{FF2B5EF4-FFF2-40B4-BE49-F238E27FC236}">
                    <a16:creationId xmlns:a16="http://schemas.microsoft.com/office/drawing/2014/main" id="{28371AFB-D9B8-4718-B95B-9CA28577B5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" name="Freeform 361">
                <a:extLst>
                  <a:ext uri="{FF2B5EF4-FFF2-40B4-BE49-F238E27FC236}">
                    <a16:creationId xmlns:a16="http://schemas.microsoft.com/office/drawing/2014/main" id="{ED591DF6-C3BC-4C4A-8A27-F9E5C52373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3" name="Freeform 362">
                <a:extLst>
                  <a:ext uri="{FF2B5EF4-FFF2-40B4-BE49-F238E27FC236}">
                    <a16:creationId xmlns:a16="http://schemas.microsoft.com/office/drawing/2014/main" id="{F916023B-9994-4A61-BACD-A5C1BE8912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4" name="Freeform 363">
                <a:extLst>
                  <a:ext uri="{FF2B5EF4-FFF2-40B4-BE49-F238E27FC236}">
                    <a16:creationId xmlns:a16="http://schemas.microsoft.com/office/drawing/2014/main" id="{18163461-40B3-4D2B-A91B-6510FAF143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5" name="Freeform 364">
                <a:extLst>
                  <a:ext uri="{FF2B5EF4-FFF2-40B4-BE49-F238E27FC236}">
                    <a16:creationId xmlns:a16="http://schemas.microsoft.com/office/drawing/2014/main" id="{49426A07-358E-470A-80E5-CE922AF759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6" name="Freeform 365">
                <a:extLst>
                  <a:ext uri="{FF2B5EF4-FFF2-40B4-BE49-F238E27FC236}">
                    <a16:creationId xmlns:a16="http://schemas.microsoft.com/office/drawing/2014/main" id="{9467D652-99AB-4C46-BE87-BDB2FF0425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7" name="Freeform 366">
                <a:extLst>
                  <a:ext uri="{FF2B5EF4-FFF2-40B4-BE49-F238E27FC236}">
                    <a16:creationId xmlns:a16="http://schemas.microsoft.com/office/drawing/2014/main" id="{919F373C-B066-438F-A287-F8010E1DAB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" name="Freeform 367">
                <a:extLst>
                  <a:ext uri="{FF2B5EF4-FFF2-40B4-BE49-F238E27FC236}">
                    <a16:creationId xmlns:a16="http://schemas.microsoft.com/office/drawing/2014/main" id="{E02C3898-7726-40B3-8A7D-8745FFE9E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9" name="Freeform 368">
                <a:extLst>
                  <a:ext uri="{FF2B5EF4-FFF2-40B4-BE49-F238E27FC236}">
                    <a16:creationId xmlns:a16="http://schemas.microsoft.com/office/drawing/2014/main" id="{F624FEE9-87CD-472B-8299-F4575EF456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0" name="Freeform 369">
                <a:extLst>
                  <a:ext uri="{FF2B5EF4-FFF2-40B4-BE49-F238E27FC236}">
                    <a16:creationId xmlns:a16="http://schemas.microsoft.com/office/drawing/2014/main" id="{B86E8DE7-2EF4-4901-ACDF-B5456C2BEC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1" name="Freeform 370">
                <a:extLst>
                  <a:ext uri="{FF2B5EF4-FFF2-40B4-BE49-F238E27FC236}">
                    <a16:creationId xmlns:a16="http://schemas.microsoft.com/office/drawing/2014/main" id="{45DD71B7-F6F1-4F4D-8F00-7C20C04F5E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2" name="Freeform 371">
                <a:extLst>
                  <a:ext uri="{FF2B5EF4-FFF2-40B4-BE49-F238E27FC236}">
                    <a16:creationId xmlns:a16="http://schemas.microsoft.com/office/drawing/2014/main" id="{6461FE04-0E01-413F-8811-D12450FA88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3" name="Freeform 372">
                <a:extLst>
                  <a:ext uri="{FF2B5EF4-FFF2-40B4-BE49-F238E27FC236}">
                    <a16:creationId xmlns:a16="http://schemas.microsoft.com/office/drawing/2014/main" id="{8CB6A57C-EA45-40D9-919F-625AC0BC3B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4" name="Freeform 373">
                <a:extLst>
                  <a:ext uri="{FF2B5EF4-FFF2-40B4-BE49-F238E27FC236}">
                    <a16:creationId xmlns:a16="http://schemas.microsoft.com/office/drawing/2014/main" id="{ABD2AE07-7666-4FA4-8089-81256F260E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5" name="Freeform 374">
                <a:extLst>
                  <a:ext uri="{FF2B5EF4-FFF2-40B4-BE49-F238E27FC236}">
                    <a16:creationId xmlns:a16="http://schemas.microsoft.com/office/drawing/2014/main" id="{98450AA4-94BB-4677-8F2A-F838546900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6" name="Freeform 375">
                <a:extLst>
                  <a:ext uri="{FF2B5EF4-FFF2-40B4-BE49-F238E27FC236}">
                    <a16:creationId xmlns:a16="http://schemas.microsoft.com/office/drawing/2014/main" id="{09AE471D-A611-4432-B051-5FFB2DFEA2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7" name="Freeform 376">
                <a:extLst>
                  <a:ext uri="{FF2B5EF4-FFF2-40B4-BE49-F238E27FC236}">
                    <a16:creationId xmlns:a16="http://schemas.microsoft.com/office/drawing/2014/main" id="{99A87F41-F505-4486-BDD5-2625A72FD6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" name="Freeform 377">
                <a:extLst>
                  <a:ext uri="{FF2B5EF4-FFF2-40B4-BE49-F238E27FC236}">
                    <a16:creationId xmlns:a16="http://schemas.microsoft.com/office/drawing/2014/main" id="{00DB6D90-1DCC-48EF-8750-21466314B0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9" name="Freeform 378">
                <a:extLst>
                  <a:ext uri="{FF2B5EF4-FFF2-40B4-BE49-F238E27FC236}">
                    <a16:creationId xmlns:a16="http://schemas.microsoft.com/office/drawing/2014/main" id="{818B89AA-8CE2-438C-AE61-F778D81B2D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0" name="Freeform 379">
                <a:extLst>
                  <a:ext uri="{FF2B5EF4-FFF2-40B4-BE49-F238E27FC236}">
                    <a16:creationId xmlns:a16="http://schemas.microsoft.com/office/drawing/2014/main" id="{6D4C337A-227B-4E34-B25B-4D268DEEE9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1" name="Freeform 380">
                <a:extLst>
                  <a:ext uri="{FF2B5EF4-FFF2-40B4-BE49-F238E27FC236}">
                    <a16:creationId xmlns:a16="http://schemas.microsoft.com/office/drawing/2014/main" id="{9A5BEA0D-9748-4CE7-86EC-B837F7E002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2" name="Freeform 381">
                <a:extLst>
                  <a:ext uri="{FF2B5EF4-FFF2-40B4-BE49-F238E27FC236}">
                    <a16:creationId xmlns:a16="http://schemas.microsoft.com/office/drawing/2014/main" id="{5F0221A3-8BD1-49E6-AF1B-2043865BEB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3" name="Freeform 382">
                <a:extLst>
                  <a:ext uri="{FF2B5EF4-FFF2-40B4-BE49-F238E27FC236}">
                    <a16:creationId xmlns:a16="http://schemas.microsoft.com/office/drawing/2014/main" id="{87EEC6C7-624C-4A7B-AD6B-6C6D97D460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0" name="Group 383">
              <a:extLst>
                <a:ext uri="{FF2B5EF4-FFF2-40B4-BE49-F238E27FC236}">
                  <a16:creationId xmlns:a16="http://schemas.microsoft.com/office/drawing/2014/main" id="{AE999BE5-D52D-4870-9A4C-04ED712BAD2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97" y="514"/>
              <a:ext cx="314" cy="306"/>
              <a:chOff x="1990" y="1904"/>
              <a:chExt cx="517" cy="307"/>
            </a:xfrm>
          </p:grpSpPr>
          <p:sp>
            <p:nvSpPr>
              <p:cNvPr id="302" name="Freeform 384">
                <a:extLst>
                  <a:ext uri="{FF2B5EF4-FFF2-40B4-BE49-F238E27FC236}">
                    <a16:creationId xmlns:a16="http://schemas.microsoft.com/office/drawing/2014/main" id="{6AA1206E-E732-4F38-A378-4FDE290F5D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3" name="Freeform 385">
                <a:extLst>
                  <a:ext uri="{FF2B5EF4-FFF2-40B4-BE49-F238E27FC236}">
                    <a16:creationId xmlns:a16="http://schemas.microsoft.com/office/drawing/2014/main" id="{5F7B4585-96FB-4E55-B1F4-77FD4D09C8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4" name="Freeform 386">
                <a:extLst>
                  <a:ext uri="{FF2B5EF4-FFF2-40B4-BE49-F238E27FC236}">
                    <a16:creationId xmlns:a16="http://schemas.microsoft.com/office/drawing/2014/main" id="{9BACA7FF-F53A-49B9-9D83-F41469035B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5" name="Freeform 387">
                <a:extLst>
                  <a:ext uri="{FF2B5EF4-FFF2-40B4-BE49-F238E27FC236}">
                    <a16:creationId xmlns:a16="http://schemas.microsoft.com/office/drawing/2014/main" id="{63D10B61-7DB2-4715-8E45-729B387A1A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6" name="Freeform 388">
                <a:extLst>
                  <a:ext uri="{FF2B5EF4-FFF2-40B4-BE49-F238E27FC236}">
                    <a16:creationId xmlns:a16="http://schemas.microsoft.com/office/drawing/2014/main" id="{66B59571-EC7F-4685-8CB1-85D7D23DC8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" name="Freeform 389">
                <a:extLst>
                  <a:ext uri="{FF2B5EF4-FFF2-40B4-BE49-F238E27FC236}">
                    <a16:creationId xmlns:a16="http://schemas.microsoft.com/office/drawing/2014/main" id="{72178194-F435-47E7-B985-6693479313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Freeform 390">
                <a:extLst>
                  <a:ext uri="{FF2B5EF4-FFF2-40B4-BE49-F238E27FC236}">
                    <a16:creationId xmlns:a16="http://schemas.microsoft.com/office/drawing/2014/main" id="{B7BD79EC-6DDE-4C39-A215-E5F8B95422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" name="Freeform 391">
                <a:extLst>
                  <a:ext uri="{FF2B5EF4-FFF2-40B4-BE49-F238E27FC236}">
                    <a16:creationId xmlns:a16="http://schemas.microsoft.com/office/drawing/2014/main" id="{B8CA8C5B-AA42-4FCB-83E8-7749EFAB99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" name="Freeform 392">
                <a:extLst>
                  <a:ext uri="{FF2B5EF4-FFF2-40B4-BE49-F238E27FC236}">
                    <a16:creationId xmlns:a16="http://schemas.microsoft.com/office/drawing/2014/main" id="{D2E12B7C-BA3E-4AA9-BD35-55D6F36A79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" name="Freeform 393">
                <a:extLst>
                  <a:ext uri="{FF2B5EF4-FFF2-40B4-BE49-F238E27FC236}">
                    <a16:creationId xmlns:a16="http://schemas.microsoft.com/office/drawing/2014/main" id="{DA8B9500-EFF8-45E8-BAAF-A90E8935E5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" name="Freeform 394">
                <a:extLst>
                  <a:ext uri="{FF2B5EF4-FFF2-40B4-BE49-F238E27FC236}">
                    <a16:creationId xmlns:a16="http://schemas.microsoft.com/office/drawing/2014/main" id="{B51BF625-3D96-4DB0-BAFB-254932DD61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" name="Freeform 395">
                <a:extLst>
                  <a:ext uri="{FF2B5EF4-FFF2-40B4-BE49-F238E27FC236}">
                    <a16:creationId xmlns:a16="http://schemas.microsoft.com/office/drawing/2014/main" id="{135220CF-228D-4C48-889A-9D692D2FC5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4" name="Freeform 396">
                <a:extLst>
                  <a:ext uri="{FF2B5EF4-FFF2-40B4-BE49-F238E27FC236}">
                    <a16:creationId xmlns:a16="http://schemas.microsoft.com/office/drawing/2014/main" id="{52F6CD9B-1205-4559-8470-D31C289AF1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5" name="Freeform 397">
                <a:extLst>
                  <a:ext uri="{FF2B5EF4-FFF2-40B4-BE49-F238E27FC236}">
                    <a16:creationId xmlns:a16="http://schemas.microsoft.com/office/drawing/2014/main" id="{00068968-A569-4553-900E-E6705BFFAD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" name="Freeform 398">
                <a:extLst>
                  <a:ext uri="{FF2B5EF4-FFF2-40B4-BE49-F238E27FC236}">
                    <a16:creationId xmlns:a16="http://schemas.microsoft.com/office/drawing/2014/main" id="{FB529079-1701-4F58-B6FA-DD8041292C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" name="Freeform 399">
                <a:extLst>
                  <a:ext uri="{FF2B5EF4-FFF2-40B4-BE49-F238E27FC236}">
                    <a16:creationId xmlns:a16="http://schemas.microsoft.com/office/drawing/2014/main" id="{AB779CCA-0A30-4E8B-999D-27FAD74DFA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8" name="Freeform 400">
                <a:extLst>
                  <a:ext uri="{FF2B5EF4-FFF2-40B4-BE49-F238E27FC236}">
                    <a16:creationId xmlns:a16="http://schemas.microsoft.com/office/drawing/2014/main" id="{D4C9DB13-12E9-488C-8C73-78B4B4F7F3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9" name="Freeform 401">
                <a:extLst>
                  <a:ext uri="{FF2B5EF4-FFF2-40B4-BE49-F238E27FC236}">
                    <a16:creationId xmlns:a16="http://schemas.microsoft.com/office/drawing/2014/main" id="{8F616403-9819-48B2-8ABD-81A681AF65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0" name="Freeform 402">
                <a:extLst>
                  <a:ext uri="{FF2B5EF4-FFF2-40B4-BE49-F238E27FC236}">
                    <a16:creationId xmlns:a16="http://schemas.microsoft.com/office/drawing/2014/main" id="{51AF5A37-69D2-455C-94AB-65E1C1CADD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" name="Freeform 403">
                <a:extLst>
                  <a:ext uri="{FF2B5EF4-FFF2-40B4-BE49-F238E27FC236}">
                    <a16:creationId xmlns:a16="http://schemas.microsoft.com/office/drawing/2014/main" id="{1F66FCAC-0987-48BB-9ADE-95D04F233B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" name="Freeform 404">
                <a:extLst>
                  <a:ext uri="{FF2B5EF4-FFF2-40B4-BE49-F238E27FC236}">
                    <a16:creationId xmlns:a16="http://schemas.microsoft.com/office/drawing/2014/main" id="{318712B1-3C61-4E5E-B81E-6EC3428045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" name="Freeform 405">
                <a:extLst>
                  <a:ext uri="{FF2B5EF4-FFF2-40B4-BE49-F238E27FC236}">
                    <a16:creationId xmlns:a16="http://schemas.microsoft.com/office/drawing/2014/main" id="{90F36F43-592A-4888-A865-580E5CF288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4" name="Freeform 406">
                <a:extLst>
                  <a:ext uri="{FF2B5EF4-FFF2-40B4-BE49-F238E27FC236}">
                    <a16:creationId xmlns:a16="http://schemas.microsoft.com/office/drawing/2014/main" id="{276E13FC-0ED2-4886-839F-6A54A882C9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5" name="Freeform 407">
                <a:extLst>
                  <a:ext uri="{FF2B5EF4-FFF2-40B4-BE49-F238E27FC236}">
                    <a16:creationId xmlns:a16="http://schemas.microsoft.com/office/drawing/2014/main" id="{39A741A9-2CBC-49C1-BA1A-F52F737122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6" name="Freeform 408">
                <a:extLst>
                  <a:ext uri="{FF2B5EF4-FFF2-40B4-BE49-F238E27FC236}">
                    <a16:creationId xmlns:a16="http://schemas.microsoft.com/office/drawing/2014/main" id="{46367D07-2445-4263-9F0F-AA5446535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Freeform 409">
                <a:extLst>
                  <a:ext uri="{FF2B5EF4-FFF2-40B4-BE49-F238E27FC236}">
                    <a16:creationId xmlns:a16="http://schemas.microsoft.com/office/drawing/2014/main" id="{0CC4AE09-FDC0-4761-813A-C0B99A7B9C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" name="Freeform 410">
                <a:extLst>
                  <a:ext uri="{FF2B5EF4-FFF2-40B4-BE49-F238E27FC236}">
                    <a16:creationId xmlns:a16="http://schemas.microsoft.com/office/drawing/2014/main" id="{456653A8-758E-42CE-B504-415E87FF9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" name="Freeform 411">
                <a:extLst>
                  <a:ext uri="{FF2B5EF4-FFF2-40B4-BE49-F238E27FC236}">
                    <a16:creationId xmlns:a16="http://schemas.microsoft.com/office/drawing/2014/main" id="{04F17EE6-3D81-4A96-96BA-8EEC7622EE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" name="Freeform 412">
                <a:extLst>
                  <a:ext uri="{FF2B5EF4-FFF2-40B4-BE49-F238E27FC236}">
                    <a16:creationId xmlns:a16="http://schemas.microsoft.com/office/drawing/2014/main" id="{BDCB9378-5C19-4FC3-8743-1ECC7BC78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1" name="Freeform 413">
                <a:extLst>
                  <a:ext uri="{FF2B5EF4-FFF2-40B4-BE49-F238E27FC236}">
                    <a16:creationId xmlns:a16="http://schemas.microsoft.com/office/drawing/2014/main" id="{6A1391E7-2658-400A-B750-1DA1AF53E0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2" name="Freeform 414">
                <a:extLst>
                  <a:ext uri="{FF2B5EF4-FFF2-40B4-BE49-F238E27FC236}">
                    <a16:creationId xmlns:a16="http://schemas.microsoft.com/office/drawing/2014/main" id="{5A54558A-A748-45BF-95FC-E2E5F31D4D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3" name="Freeform 415">
                <a:extLst>
                  <a:ext uri="{FF2B5EF4-FFF2-40B4-BE49-F238E27FC236}">
                    <a16:creationId xmlns:a16="http://schemas.microsoft.com/office/drawing/2014/main" id="{0017400F-3F87-46D6-9063-52BAC385BC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4" name="Freeform 416">
                <a:extLst>
                  <a:ext uri="{FF2B5EF4-FFF2-40B4-BE49-F238E27FC236}">
                    <a16:creationId xmlns:a16="http://schemas.microsoft.com/office/drawing/2014/main" id="{34F10BA4-F122-4218-8AE0-E0C5FCAB61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5" name="Freeform 417">
                <a:extLst>
                  <a:ext uri="{FF2B5EF4-FFF2-40B4-BE49-F238E27FC236}">
                    <a16:creationId xmlns:a16="http://schemas.microsoft.com/office/drawing/2014/main" id="{D7AE5B9D-62BB-4B11-BC69-B4F818D388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6" name="Freeform 418">
                <a:extLst>
                  <a:ext uri="{FF2B5EF4-FFF2-40B4-BE49-F238E27FC236}">
                    <a16:creationId xmlns:a16="http://schemas.microsoft.com/office/drawing/2014/main" id="{F56138EF-3252-42C8-B92E-BFEA5F742E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7" name="Freeform 419">
                <a:extLst>
                  <a:ext uri="{FF2B5EF4-FFF2-40B4-BE49-F238E27FC236}">
                    <a16:creationId xmlns:a16="http://schemas.microsoft.com/office/drawing/2014/main" id="{DBC52F1E-9131-44AE-AA04-7E9D2F1CAC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1" name="Group 420">
              <a:extLst>
                <a:ext uri="{FF2B5EF4-FFF2-40B4-BE49-F238E27FC236}">
                  <a16:creationId xmlns:a16="http://schemas.microsoft.com/office/drawing/2014/main" id="{B5013C2F-E32A-4D71-90DE-D105C8CE0B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81" y="849"/>
              <a:ext cx="315" cy="306"/>
              <a:chOff x="1990" y="1904"/>
              <a:chExt cx="517" cy="307"/>
            </a:xfrm>
          </p:grpSpPr>
          <p:sp>
            <p:nvSpPr>
              <p:cNvPr id="266" name="Freeform 421">
                <a:extLst>
                  <a:ext uri="{FF2B5EF4-FFF2-40B4-BE49-F238E27FC236}">
                    <a16:creationId xmlns:a16="http://schemas.microsoft.com/office/drawing/2014/main" id="{22453A3A-AA9C-4D4D-847B-07C1E454F9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7" name="Freeform 422">
                <a:extLst>
                  <a:ext uri="{FF2B5EF4-FFF2-40B4-BE49-F238E27FC236}">
                    <a16:creationId xmlns:a16="http://schemas.microsoft.com/office/drawing/2014/main" id="{84649C1F-48C0-45D5-884B-6171FAB780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8" name="Freeform 423">
                <a:extLst>
                  <a:ext uri="{FF2B5EF4-FFF2-40B4-BE49-F238E27FC236}">
                    <a16:creationId xmlns:a16="http://schemas.microsoft.com/office/drawing/2014/main" id="{9DCB41F6-8C6D-42D4-BD35-DF72BD724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9" name="Freeform 424">
                <a:extLst>
                  <a:ext uri="{FF2B5EF4-FFF2-40B4-BE49-F238E27FC236}">
                    <a16:creationId xmlns:a16="http://schemas.microsoft.com/office/drawing/2014/main" id="{DEAEF72F-0718-4096-8A72-9672843BB4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0" name="Freeform 425">
                <a:extLst>
                  <a:ext uri="{FF2B5EF4-FFF2-40B4-BE49-F238E27FC236}">
                    <a16:creationId xmlns:a16="http://schemas.microsoft.com/office/drawing/2014/main" id="{3C0DDD81-EB27-40AA-B8ED-77A97EBB23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1" name="Freeform 426">
                <a:extLst>
                  <a:ext uri="{FF2B5EF4-FFF2-40B4-BE49-F238E27FC236}">
                    <a16:creationId xmlns:a16="http://schemas.microsoft.com/office/drawing/2014/main" id="{3EC43C53-9FF3-4F4A-9276-379DBE7BFC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2" name="Freeform 427">
                <a:extLst>
                  <a:ext uri="{FF2B5EF4-FFF2-40B4-BE49-F238E27FC236}">
                    <a16:creationId xmlns:a16="http://schemas.microsoft.com/office/drawing/2014/main" id="{F57E8A0D-1B9D-417D-9D65-4249C4DF5E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3" name="Freeform 428">
                <a:extLst>
                  <a:ext uri="{FF2B5EF4-FFF2-40B4-BE49-F238E27FC236}">
                    <a16:creationId xmlns:a16="http://schemas.microsoft.com/office/drawing/2014/main" id="{5F93593D-086F-4526-B8A3-984013FB64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4" name="Freeform 429">
                <a:extLst>
                  <a:ext uri="{FF2B5EF4-FFF2-40B4-BE49-F238E27FC236}">
                    <a16:creationId xmlns:a16="http://schemas.microsoft.com/office/drawing/2014/main" id="{CDE25577-4D89-42B9-83A1-22FF7862D6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5" name="Freeform 430">
                <a:extLst>
                  <a:ext uri="{FF2B5EF4-FFF2-40B4-BE49-F238E27FC236}">
                    <a16:creationId xmlns:a16="http://schemas.microsoft.com/office/drawing/2014/main" id="{F87D22AD-29D0-4F39-9575-89B288E11D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" name="Freeform 431">
                <a:extLst>
                  <a:ext uri="{FF2B5EF4-FFF2-40B4-BE49-F238E27FC236}">
                    <a16:creationId xmlns:a16="http://schemas.microsoft.com/office/drawing/2014/main" id="{A3AAC60C-3A0F-4AFE-901F-EB880238C1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" name="Freeform 432">
                <a:extLst>
                  <a:ext uri="{FF2B5EF4-FFF2-40B4-BE49-F238E27FC236}">
                    <a16:creationId xmlns:a16="http://schemas.microsoft.com/office/drawing/2014/main" id="{EC620C90-DDA4-486A-9DF4-B464B90F0F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8" name="Freeform 433">
                <a:extLst>
                  <a:ext uri="{FF2B5EF4-FFF2-40B4-BE49-F238E27FC236}">
                    <a16:creationId xmlns:a16="http://schemas.microsoft.com/office/drawing/2014/main" id="{D716E522-6EEE-4C5E-8759-0C83DC712A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9" name="Freeform 434">
                <a:extLst>
                  <a:ext uri="{FF2B5EF4-FFF2-40B4-BE49-F238E27FC236}">
                    <a16:creationId xmlns:a16="http://schemas.microsoft.com/office/drawing/2014/main" id="{51AB2C65-E236-407B-8409-2B2650D7D2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0" name="Freeform 435">
                <a:extLst>
                  <a:ext uri="{FF2B5EF4-FFF2-40B4-BE49-F238E27FC236}">
                    <a16:creationId xmlns:a16="http://schemas.microsoft.com/office/drawing/2014/main" id="{895B08B0-4913-4E22-8C32-22C0EEFD96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1" name="Freeform 436">
                <a:extLst>
                  <a:ext uri="{FF2B5EF4-FFF2-40B4-BE49-F238E27FC236}">
                    <a16:creationId xmlns:a16="http://schemas.microsoft.com/office/drawing/2014/main" id="{5CD7E538-3AD2-48F8-B391-59F414E9A3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2" name="Freeform 437">
                <a:extLst>
                  <a:ext uri="{FF2B5EF4-FFF2-40B4-BE49-F238E27FC236}">
                    <a16:creationId xmlns:a16="http://schemas.microsoft.com/office/drawing/2014/main" id="{3C042407-DC8F-49B9-9FB5-6A5FE19290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3" name="Freeform 438">
                <a:extLst>
                  <a:ext uri="{FF2B5EF4-FFF2-40B4-BE49-F238E27FC236}">
                    <a16:creationId xmlns:a16="http://schemas.microsoft.com/office/drawing/2014/main" id="{064A49EC-7BAC-42B9-A19C-3BAF15828F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4" name="Freeform 439">
                <a:extLst>
                  <a:ext uri="{FF2B5EF4-FFF2-40B4-BE49-F238E27FC236}">
                    <a16:creationId xmlns:a16="http://schemas.microsoft.com/office/drawing/2014/main" id="{21016646-90B3-4FB1-AC01-B6056927A3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Freeform 440">
                <a:extLst>
                  <a:ext uri="{FF2B5EF4-FFF2-40B4-BE49-F238E27FC236}">
                    <a16:creationId xmlns:a16="http://schemas.microsoft.com/office/drawing/2014/main" id="{A3783F23-31B7-4C12-98AC-8989B0A3B2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" name="Freeform 441">
                <a:extLst>
                  <a:ext uri="{FF2B5EF4-FFF2-40B4-BE49-F238E27FC236}">
                    <a16:creationId xmlns:a16="http://schemas.microsoft.com/office/drawing/2014/main" id="{749AA64B-C523-4F66-A642-8558D93373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" name="Freeform 442">
                <a:extLst>
                  <a:ext uri="{FF2B5EF4-FFF2-40B4-BE49-F238E27FC236}">
                    <a16:creationId xmlns:a16="http://schemas.microsoft.com/office/drawing/2014/main" id="{43C1AE0F-7E66-47A7-8357-CB78DC6263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Freeform 443">
                <a:extLst>
                  <a:ext uri="{FF2B5EF4-FFF2-40B4-BE49-F238E27FC236}">
                    <a16:creationId xmlns:a16="http://schemas.microsoft.com/office/drawing/2014/main" id="{E53BBC1A-6979-40FD-B38C-3E18438CA5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" name="Freeform 444">
                <a:extLst>
                  <a:ext uri="{FF2B5EF4-FFF2-40B4-BE49-F238E27FC236}">
                    <a16:creationId xmlns:a16="http://schemas.microsoft.com/office/drawing/2014/main" id="{FA08C215-B733-4E95-AC18-DF7F26D6C8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0" name="Freeform 445">
                <a:extLst>
                  <a:ext uri="{FF2B5EF4-FFF2-40B4-BE49-F238E27FC236}">
                    <a16:creationId xmlns:a16="http://schemas.microsoft.com/office/drawing/2014/main" id="{7366E64F-F38D-4A8C-9F59-87377356C9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1" name="Freeform 446">
                <a:extLst>
                  <a:ext uri="{FF2B5EF4-FFF2-40B4-BE49-F238E27FC236}">
                    <a16:creationId xmlns:a16="http://schemas.microsoft.com/office/drawing/2014/main" id="{C8D3A8C3-685C-48AB-9AA2-B675D37CCE0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2" name="Freeform 447">
                <a:extLst>
                  <a:ext uri="{FF2B5EF4-FFF2-40B4-BE49-F238E27FC236}">
                    <a16:creationId xmlns:a16="http://schemas.microsoft.com/office/drawing/2014/main" id="{F061D1F3-3668-408D-BCB9-2691AF7690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3" name="Freeform 448">
                <a:extLst>
                  <a:ext uri="{FF2B5EF4-FFF2-40B4-BE49-F238E27FC236}">
                    <a16:creationId xmlns:a16="http://schemas.microsoft.com/office/drawing/2014/main" id="{0099A669-D27E-495C-A659-7A44911F97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4" name="Freeform 449">
                <a:extLst>
                  <a:ext uri="{FF2B5EF4-FFF2-40B4-BE49-F238E27FC236}">
                    <a16:creationId xmlns:a16="http://schemas.microsoft.com/office/drawing/2014/main" id="{C3694E47-9456-46A0-980D-2D8AF26261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5" name="Freeform 450">
                <a:extLst>
                  <a:ext uri="{FF2B5EF4-FFF2-40B4-BE49-F238E27FC236}">
                    <a16:creationId xmlns:a16="http://schemas.microsoft.com/office/drawing/2014/main" id="{63BCEE70-F79C-478C-A679-5B39D986B9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6" name="Freeform 451">
                <a:extLst>
                  <a:ext uri="{FF2B5EF4-FFF2-40B4-BE49-F238E27FC236}">
                    <a16:creationId xmlns:a16="http://schemas.microsoft.com/office/drawing/2014/main" id="{CA9B5147-E0AE-4880-88AE-D365B7B0F6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" name="Freeform 452">
                <a:extLst>
                  <a:ext uri="{FF2B5EF4-FFF2-40B4-BE49-F238E27FC236}">
                    <a16:creationId xmlns:a16="http://schemas.microsoft.com/office/drawing/2014/main" id="{37AF3AB8-3B45-4EF3-9B10-070B791EC9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8" name="Freeform 453">
                <a:extLst>
                  <a:ext uri="{FF2B5EF4-FFF2-40B4-BE49-F238E27FC236}">
                    <a16:creationId xmlns:a16="http://schemas.microsoft.com/office/drawing/2014/main" id="{D06E96CA-B253-4BED-9140-B467CDB020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" name="Freeform 454">
                <a:extLst>
                  <a:ext uri="{FF2B5EF4-FFF2-40B4-BE49-F238E27FC236}">
                    <a16:creationId xmlns:a16="http://schemas.microsoft.com/office/drawing/2014/main" id="{6CECF353-9C50-4D18-A0A4-85A87F6BC0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Freeform 455">
                <a:extLst>
                  <a:ext uri="{FF2B5EF4-FFF2-40B4-BE49-F238E27FC236}">
                    <a16:creationId xmlns:a16="http://schemas.microsoft.com/office/drawing/2014/main" id="{2466BA76-0F22-4F6A-89C4-FBE67C1D8A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" name="Freeform 456">
                <a:extLst>
                  <a:ext uri="{FF2B5EF4-FFF2-40B4-BE49-F238E27FC236}">
                    <a16:creationId xmlns:a16="http://schemas.microsoft.com/office/drawing/2014/main" id="{5874A9B8-31DA-4B0E-9102-7BDF36856A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2" name="Group 457">
              <a:extLst>
                <a:ext uri="{FF2B5EF4-FFF2-40B4-BE49-F238E27FC236}">
                  <a16:creationId xmlns:a16="http://schemas.microsoft.com/office/drawing/2014/main" id="{2BE652BC-48E8-4802-80EA-7B47C5CBFF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55" y="994"/>
              <a:ext cx="314" cy="306"/>
              <a:chOff x="1990" y="1904"/>
              <a:chExt cx="517" cy="307"/>
            </a:xfrm>
          </p:grpSpPr>
          <p:sp>
            <p:nvSpPr>
              <p:cNvPr id="230" name="Freeform 458">
                <a:extLst>
                  <a:ext uri="{FF2B5EF4-FFF2-40B4-BE49-F238E27FC236}">
                    <a16:creationId xmlns:a16="http://schemas.microsoft.com/office/drawing/2014/main" id="{936F8E7A-6090-4518-BBD3-4D61625CD5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1" name="Freeform 459">
                <a:extLst>
                  <a:ext uri="{FF2B5EF4-FFF2-40B4-BE49-F238E27FC236}">
                    <a16:creationId xmlns:a16="http://schemas.microsoft.com/office/drawing/2014/main" id="{E6F2784E-66BF-4982-9BDB-2BAC18AB96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2" name="Freeform 460">
                <a:extLst>
                  <a:ext uri="{FF2B5EF4-FFF2-40B4-BE49-F238E27FC236}">
                    <a16:creationId xmlns:a16="http://schemas.microsoft.com/office/drawing/2014/main" id="{B0F68825-751C-44B2-9959-1CF8F90C6A3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3" name="Freeform 461">
                <a:extLst>
                  <a:ext uri="{FF2B5EF4-FFF2-40B4-BE49-F238E27FC236}">
                    <a16:creationId xmlns:a16="http://schemas.microsoft.com/office/drawing/2014/main" id="{A77473A4-BF06-49BF-BB36-7A3058032D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4" name="Freeform 462">
                <a:extLst>
                  <a:ext uri="{FF2B5EF4-FFF2-40B4-BE49-F238E27FC236}">
                    <a16:creationId xmlns:a16="http://schemas.microsoft.com/office/drawing/2014/main" id="{FC801199-C237-4E3A-86A5-0A8A838487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" name="Freeform 463">
                <a:extLst>
                  <a:ext uri="{FF2B5EF4-FFF2-40B4-BE49-F238E27FC236}">
                    <a16:creationId xmlns:a16="http://schemas.microsoft.com/office/drawing/2014/main" id="{CBF6EB8B-E19A-4B2C-992C-F91677EBF4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" name="Freeform 464">
                <a:extLst>
                  <a:ext uri="{FF2B5EF4-FFF2-40B4-BE49-F238E27FC236}">
                    <a16:creationId xmlns:a16="http://schemas.microsoft.com/office/drawing/2014/main" id="{1720ED5A-D2C7-42C1-A9D7-1A93C3EF05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7" name="Freeform 465">
                <a:extLst>
                  <a:ext uri="{FF2B5EF4-FFF2-40B4-BE49-F238E27FC236}">
                    <a16:creationId xmlns:a16="http://schemas.microsoft.com/office/drawing/2014/main" id="{C248EC6C-CA09-4836-A4EE-389E2A9B9D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8" name="Freeform 466">
                <a:extLst>
                  <a:ext uri="{FF2B5EF4-FFF2-40B4-BE49-F238E27FC236}">
                    <a16:creationId xmlns:a16="http://schemas.microsoft.com/office/drawing/2014/main" id="{AD5532BE-855B-471E-B603-0376369CDA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9" name="Freeform 467">
                <a:extLst>
                  <a:ext uri="{FF2B5EF4-FFF2-40B4-BE49-F238E27FC236}">
                    <a16:creationId xmlns:a16="http://schemas.microsoft.com/office/drawing/2014/main" id="{691200D5-36A4-465A-92DF-59E0BBC7CE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0" name="Freeform 468">
                <a:extLst>
                  <a:ext uri="{FF2B5EF4-FFF2-40B4-BE49-F238E27FC236}">
                    <a16:creationId xmlns:a16="http://schemas.microsoft.com/office/drawing/2014/main" id="{58F015D2-FAB4-4C21-B298-F43AF6070F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1" name="Freeform 469">
                <a:extLst>
                  <a:ext uri="{FF2B5EF4-FFF2-40B4-BE49-F238E27FC236}">
                    <a16:creationId xmlns:a16="http://schemas.microsoft.com/office/drawing/2014/main" id="{EA5A6461-448B-4970-8D61-1F10CFCF27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2" name="Freeform 470">
                <a:extLst>
                  <a:ext uri="{FF2B5EF4-FFF2-40B4-BE49-F238E27FC236}">
                    <a16:creationId xmlns:a16="http://schemas.microsoft.com/office/drawing/2014/main" id="{E687B684-9410-4447-ABCA-EFA0575661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3" name="Freeform 471">
                <a:extLst>
                  <a:ext uri="{FF2B5EF4-FFF2-40B4-BE49-F238E27FC236}">
                    <a16:creationId xmlns:a16="http://schemas.microsoft.com/office/drawing/2014/main" id="{5F104D11-B3D2-4FE0-BC6F-5AE9B639980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4" name="Freeform 472">
                <a:extLst>
                  <a:ext uri="{FF2B5EF4-FFF2-40B4-BE49-F238E27FC236}">
                    <a16:creationId xmlns:a16="http://schemas.microsoft.com/office/drawing/2014/main" id="{041B153F-363B-4190-AFF9-19119EF991B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5" name="Freeform 473">
                <a:extLst>
                  <a:ext uri="{FF2B5EF4-FFF2-40B4-BE49-F238E27FC236}">
                    <a16:creationId xmlns:a16="http://schemas.microsoft.com/office/drawing/2014/main" id="{0C526E65-18B3-4800-BECC-A4651E2EEC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" name="Freeform 474">
                <a:extLst>
                  <a:ext uri="{FF2B5EF4-FFF2-40B4-BE49-F238E27FC236}">
                    <a16:creationId xmlns:a16="http://schemas.microsoft.com/office/drawing/2014/main" id="{4A7832B7-AA49-41AA-85E4-B847747F17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7" name="Freeform 475">
                <a:extLst>
                  <a:ext uri="{FF2B5EF4-FFF2-40B4-BE49-F238E27FC236}">
                    <a16:creationId xmlns:a16="http://schemas.microsoft.com/office/drawing/2014/main" id="{77039305-377B-42D7-BB2A-8883040D17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8" name="Freeform 476">
                <a:extLst>
                  <a:ext uri="{FF2B5EF4-FFF2-40B4-BE49-F238E27FC236}">
                    <a16:creationId xmlns:a16="http://schemas.microsoft.com/office/drawing/2014/main" id="{84726C2F-F628-4037-B5AA-52238D4D51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" name="Freeform 477">
                <a:extLst>
                  <a:ext uri="{FF2B5EF4-FFF2-40B4-BE49-F238E27FC236}">
                    <a16:creationId xmlns:a16="http://schemas.microsoft.com/office/drawing/2014/main" id="{0023EA9C-8497-4BC4-AE99-EF4258D242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0" name="Freeform 478">
                <a:extLst>
                  <a:ext uri="{FF2B5EF4-FFF2-40B4-BE49-F238E27FC236}">
                    <a16:creationId xmlns:a16="http://schemas.microsoft.com/office/drawing/2014/main" id="{89AE590E-0CAB-4191-9D92-C74238C57D4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1" name="Freeform 479">
                <a:extLst>
                  <a:ext uri="{FF2B5EF4-FFF2-40B4-BE49-F238E27FC236}">
                    <a16:creationId xmlns:a16="http://schemas.microsoft.com/office/drawing/2014/main" id="{79C32649-F769-4E72-A90D-F954B45F74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2" name="Freeform 480">
                <a:extLst>
                  <a:ext uri="{FF2B5EF4-FFF2-40B4-BE49-F238E27FC236}">
                    <a16:creationId xmlns:a16="http://schemas.microsoft.com/office/drawing/2014/main" id="{0D6EA712-1496-436F-8816-78C2D44610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3" name="Freeform 481">
                <a:extLst>
                  <a:ext uri="{FF2B5EF4-FFF2-40B4-BE49-F238E27FC236}">
                    <a16:creationId xmlns:a16="http://schemas.microsoft.com/office/drawing/2014/main" id="{6D86DD6E-18BD-4F77-9A04-C340FB792D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4" name="Freeform 482">
                <a:extLst>
                  <a:ext uri="{FF2B5EF4-FFF2-40B4-BE49-F238E27FC236}">
                    <a16:creationId xmlns:a16="http://schemas.microsoft.com/office/drawing/2014/main" id="{1BFF9896-D960-45FE-B190-932FE1D827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" name="Freeform 483">
                <a:extLst>
                  <a:ext uri="{FF2B5EF4-FFF2-40B4-BE49-F238E27FC236}">
                    <a16:creationId xmlns:a16="http://schemas.microsoft.com/office/drawing/2014/main" id="{95D97666-6282-4CAD-8B68-2F7BE38AF3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6" name="Freeform 484">
                <a:extLst>
                  <a:ext uri="{FF2B5EF4-FFF2-40B4-BE49-F238E27FC236}">
                    <a16:creationId xmlns:a16="http://schemas.microsoft.com/office/drawing/2014/main" id="{CA4EDB91-18ED-48CB-A2C9-85E847DA251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7" name="Freeform 485">
                <a:extLst>
                  <a:ext uri="{FF2B5EF4-FFF2-40B4-BE49-F238E27FC236}">
                    <a16:creationId xmlns:a16="http://schemas.microsoft.com/office/drawing/2014/main" id="{C91D6488-5EFD-4E18-BCCC-DC3F1812C5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8" name="Freeform 486">
                <a:extLst>
                  <a:ext uri="{FF2B5EF4-FFF2-40B4-BE49-F238E27FC236}">
                    <a16:creationId xmlns:a16="http://schemas.microsoft.com/office/drawing/2014/main" id="{94AAB46E-9E6E-469D-B9EF-BBA4F1F2DE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9" name="Freeform 487">
                <a:extLst>
                  <a:ext uri="{FF2B5EF4-FFF2-40B4-BE49-F238E27FC236}">
                    <a16:creationId xmlns:a16="http://schemas.microsoft.com/office/drawing/2014/main" id="{4B1616A4-352E-41FA-A55A-D5032A97E2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0" name="Freeform 488">
                <a:extLst>
                  <a:ext uri="{FF2B5EF4-FFF2-40B4-BE49-F238E27FC236}">
                    <a16:creationId xmlns:a16="http://schemas.microsoft.com/office/drawing/2014/main" id="{E7A9A640-0E2A-4436-971C-F47F7C9643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1" name="Freeform 489">
                <a:extLst>
                  <a:ext uri="{FF2B5EF4-FFF2-40B4-BE49-F238E27FC236}">
                    <a16:creationId xmlns:a16="http://schemas.microsoft.com/office/drawing/2014/main" id="{9D532770-1E5C-4B3A-A8FC-34C8A10D6EB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Freeform 490">
                <a:extLst>
                  <a:ext uri="{FF2B5EF4-FFF2-40B4-BE49-F238E27FC236}">
                    <a16:creationId xmlns:a16="http://schemas.microsoft.com/office/drawing/2014/main" id="{DDDADB3F-DF45-44C8-BD58-3E8A5F6C0A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3" name="Freeform 491">
                <a:extLst>
                  <a:ext uri="{FF2B5EF4-FFF2-40B4-BE49-F238E27FC236}">
                    <a16:creationId xmlns:a16="http://schemas.microsoft.com/office/drawing/2014/main" id="{5DA92E9A-63D1-40CB-A999-7512CDB55F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4" name="Freeform 492">
                <a:extLst>
                  <a:ext uri="{FF2B5EF4-FFF2-40B4-BE49-F238E27FC236}">
                    <a16:creationId xmlns:a16="http://schemas.microsoft.com/office/drawing/2014/main" id="{7D6895DA-3176-4226-B407-8B06C3C49D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5" name="Freeform 493">
                <a:extLst>
                  <a:ext uri="{FF2B5EF4-FFF2-40B4-BE49-F238E27FC236}">
                    <a16:creationId xmlns:a16="http://schemas.microsoft.com/office/drawing/2014/main" id="{C1B0A9EC-D6EF-454D-AE18-0CB0A35905A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3" name="Group 494">
              <a:extLst>
                <a:ext uri="{FF2B5EF4-FFF2-40B4-BE49-F238E27FC236}">
                  <a16:creationId xmlns:a16="http://schemas.microsoft.com/office/drawing/2014/main" id="{23A2940C-D33C-448C-918F-F1546CFE53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53" y="2011"/>
              <a:ext cx="315" cy="305"/>
              <a:chOff x="1990" y="1904"/>
              <a:chExt cx="517" cy="307"/>
            </a:xfrm>
          </p:grpSpPr>
          <p:sp>
            <p:nvSpPr>
              <p:cNvPr id="194" name="Freeform 495">
                <a:extLst>
                  <a:ext uri="{FF2B5EF4-FFF2-40B4-BE49-F238E27FC236}">
                    <a16:creationId xmlns:a16="http://schemas.microsoft.com/office/drawing/2014/main" id="{9E322389-94C8-4461-BA29-1F8D46B181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5" name="Freeform 496">
                <a:extLst>
                  <a:ext uri="{FF2B5EF4-FFF2-40B4-BE49-F238E27FC236}">
                    <a16:creationId xmlns:a16="http://schemas.microsoft.com/office/drawing/2014/main" id="{6824BC36-5122-4F5B-958E-9966EFC722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6" name="Freeform 497">
                <a:extLst>
                  <a:ext uri="{FF2B5EF4-FFF2-40B4-BE49-F238E27FC236}">
                    <a16:creationId xmlns:a16="http://schemas.microsoft.com/office/drawing/2014/main" id="{C28610B7-E462-4DF0-8EBD-DAD807F249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7" name="Freeform 498">
                <a:extLst>
                  <a:ext uri="{FF2B5EF4-FFF2-40B4-BE49-F238E27FC236}">
                    <a16:creationId xmlns:a16="http://schemas.microsoft.com/office/drawing/2014/main" id="{45C454A9-076B-4FB7-9252-7E1B7DB084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8" name="Freeform 499">
                <a:extLst>
                  <a:ext uri="{FF2B5EF4-FFF2-40B4-BE49-F238E27FC236}">
                    <a16:creationId xmlns:a16="http://schemas.microsoft.com/office/drawing/2014/main" id="{7B6E65ED-09ED-4E6C-8417-2D87A0FCA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9" name="Freeform 500">
                <a:extLst>
                  <a:ext uri="{FF2B5EF4-FFF2-40B4-BE49-F238E27FC236}">
                    <a16:creationId xmlns:a16="http://schemas.microsoft.com/office/drawing/2014/main" id="{334A37B6-704A-43E1-BCDD-424F0B92CF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" name="Freeform 501">
                <a:extLst>
                  <a:ext uri="{FF2B5EF4-FFF2-40B4-BE49-F238E27FC236}">
                    <a16:creationId xmlns:a16="http://schemas.microsoft.com/office/drawing/2014/main" id="{4C0374D4-B218-42A6-90AF-4F62542104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1" name="Freeform 502">
                <a:extLst>
                  <a:ext uri="{FF2B5EF4-FFF2-40B4-BE49-F238E27FC236}">
                    <a16:creationId xmlns:a16="http://schemas.microsoft.com/office/drawing/2014/main" id="{1985A4B2-8A6D-4C96-A74E-6C61E3EF24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2" name="Freeform 503">
                <a:extLst>
                  <a:ext uri="{FF2B5EF4-FFF2-40B4-BE49-F238E27FC236}">
                    <a16:creationId xmlns:a16="http://schemas.microsoft.com/office/drawing/2014/main" id="{E3E85F17-5EF9-4831-9710-B50F882742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Freeform 504">
                <a:extLst>
                  <a:ext uri="{FF2B5EF4-FFF2-40B4-BE49-F238E27FC236}">
                    <a16:creationId xmlns:a16="http://schemas.microsoft.com/office/drawing/2014/main" id="{EC9DE44C-187B-42AF-B9C4-2EFF013E55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Freeform 505">
                <a:extLst>
                  <a:ext uri="{FF2B5EF4-FFF2-40B4-BE49-F238E27FC236}">
                    <a16:creationId xmlns:a16="http://schemas.microsoft.com/office/drawing/2014/main" id="{6B57E281-63D6-4813-B4F9-A6D71D2EFF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Freeform 506">
                <a:extLst>
                  <a:ext uri="{FF2B5EF4-FFF2-40B4-BE49-F238E27FC236}">
                    <a16:creationId xmlns:a16="http://schemas.microsoft.com/office/drawing/2014/main" id="{9711334A-BEBB-4425-B2C0-A3B3C076E7B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" name="Freeform 507">
                <a:extLst>
                  <a:ext uri="{FF2B5EF4-FFF2-40B4-BE49-F238E27FC236}">
                    <a16:creationId xmlns:a16="http://schemas.microsoft.com/office/drawing/2014/main" id="{285D5379-925F-48E8-96A1-44F1A1CBF6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" name="Freeform 508">
                <a:extLst>
                  <a:ext uri="{FF2B5EF4-FFF2-40B4-BE49-F238E27FC236}">
                    <a16:creationId xmlns:a16="http://schemas.microsoft.com/office/drawing/2014/main" id="{7D43FE2F-06D4-4AE9-98EC-8B16B5A67B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" name="Freeform 509">
                <a:extLst>
                  <a:ext uri="{FF2B5EF4-FFF2-40B4-BE49-F238E27FC236}">
                    <a16:creationId xmlns:a16="http://schemas.microsoft.com/office/drawing/2014/main" id="{C880E28D-08BF-4D7E-A1A1-72E82EE434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Freeform 510">
                <a:extLst>
                  <a:ext uri="{FF2B5EF4-FFF2-40B4-BE49-F238E27FC236}">
                    <a16:creationId xmlns:a16="http://schemas.microsoft.com/office/drawing/2014/main" id="{2BB086EC-007C-46FB-A7F6-C7DB746BA7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Freeform 511">
                <a:extLst>
                  <a:ext uri="{FF2B5EF4-FFF2-40B4-BE49-F238E27FC236}">
                    <a16:creationId xmlns:a16="http://schemas.microsoft.com/office/drawing/2014/main" id="{545CCF22-E461-4B50-9309-E261C22A3C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512">
                <a:extLst>
                  <a:ext uri="{FF2B5EF4-FFF2-40B4-BE49-F238E27FC236}">
                    <a16:creationId xmlns:a16="http://schemas.microsoft.com/office/drawing/2014/main" id="{545FC5C2-3B15-4CAE-A570-5946918EEE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Freeform 513">
                <a:extLst>
                  <a:ext uri="{FF2B5EF4-FFF2-40B4-BE49-F238E27FC236}">
                    <a16:creationId xmlns:a16="http://schemas.microsoft.com/office/drawing/2014/main" id="{3E0F06CB-ECA2-49B4-8CC3-B522FEC8BF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" name="Freeform 514">
                <a:extLst>
                  <a:ext uri="{FF2B5EF4-FFF2-40B4-BE49-F238E27FC236}">
                    <a16:creationId xmlns:a16="http://schemas.microsoft.com/office/drawing/2014/main" id="{BA45DC81-719B-495C-9AD7-99CBD177C9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Freeform 515">
                <a:extLst>
                  <a:ext uri="{FF2B5EF4-FFF2-40B4-BE49-F238E27FC236}">
                    <a16:creationId xmlns:a16="http://schemas.microsoft.com/office/drawing/2014/main" id="{A307F49E-7633-489A-BCDF-1106E4EDBF6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" name="Freeform 516">
                <a:extLst>
                  <a:ext uri="{FF2B5EF4-FFF2-40B4-BE49-F238E27FC236}">
                    <a16:creationId xmlns:a16="http://schemas.microsoft.com/office/drawing/2014/main" id="{ABEAAD41-8DD0-447E-9C2B-942EBE8D6A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" name="Freeform 517">
                <a:extLst>
                  <a:ext uri="{FF2B5EF4-FFF2-40B4-BE49-F238E27FC236}">
                    <a16:creationId xmlns:a16="http://schemas.microsoft.com/office/drawing/2014/main" id="{7C0B9D27-0F01-4DAE-96C5-459AAF3271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" name="Freeform 518">
                <a:extLst>
                  <a:ext uri="{FF2B5EF4-FFF2-40B4-BE49-F238E27FC236}">
                    <a16:creationId xmlns:a16="http://schemas.microsoft.com/office/drawing/2014/main" id="{9E371B8E-13D6-4FDC-BFF6-2FA29DA6C3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" name="Freeform 519">
                <a:extLst>
                  <a:ext uri="{FF2B5EF4-FFF2-40B4-BE49-F238E27FC236}">
                    <a16:creationId xmlns:a16="http://schemas.microsoft.com/office/drawing/2014/main" id="{1F3F7575-007D-482A-A143-A3975AE1961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" name="Freeform 520">
                <a:extLst>
                  <a:ext uri="{FF2B5EF4-FFF2-40B4-BE49-F238E27FC236}">
                    <a16:creationId xmlns:a16="http://schemas.microsoft.com/office/drawing/2014/main" id="{5AF4434E-2194-4B59-9A37-2084947EC5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" name="Freeform 521">
                <a:extLst>
                  <a:ext uri="{FF2B5EF4-FFF2-40B4-BE49-F238E27FC236}">
                    <a16:creationId xmlns:a16="http://schemas.microsoft.com/office/drawing/2014/main" id="{F5B53462-FBC4-426D-8346-99F2FA0046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" name="Freeform 522">
                <a:extLst>
                  <a:ext uri="{FF2B5EF4-FFF2-40B4-BE49-F238E27FC236}">
                    <a16:creationId xmlns:a16="http://schemas.microsoft.com/office/drawing/2014/main" id="{08244AA4-56F3-4615-ACE2-A23F65C485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" name="Freeform 523">
                <a:extLst>
                  <a:ext uri="{FF2B5EF4-FFF2-40B4-BE49-F238E27FC236}">
                    <a16:creationId xmlns:a16="http://schemas.microsoft.com/office/drawing/2014/main" id="{1CBA9A89-34FA-46E8-BB1C-1C49D1D9C99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524">
                <a:extLst>
                  <a:ext uri="{FF2B5EF4-FFF2-40B4-BE49-F238E27FC236}">
                    <a16:creationId xmlns:a16="http://schemas.microsoft.com/office/drawing/2014/main" id="{1FC1DC68-2C66-4B2C-9CCC-DE42503B8B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Freeform 525">
                <a:extLst>
                  <a:ext uri="{FF2B5EF4-FFF2-40B4-BE49-F238E27FC236}">
                    <a16:creationId xmlns:a16="http://schemas.microsoft.com/office/drawing/2014/main" id="{213642F9-3A1D-4C07-9BD5-327138F24B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" name="Freeform 526">
                <a:extLst>
                  <a:ext uri="{FF2B5EF4-FFF2-40B4-BE49-F238E27FC236}">
                    <a16:creationId xmlns:a16="http://schemas.microsoft.com/office/drawing/2014/main" id="{3D0FE93E-4498-4022-8054-77DE24923E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Freeform 527">
                <a:extLst>
                  <a:ext uri="{FF2B5EF4-FFF2-40B4-BE49-F238E27FC236}">
                    <a16:creationId xmlns:a16="http://schemas.microsoft.com/office/drawing/2014/main" id="{7E125D52-A81D-42C7-901C-A031FEB94D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7" name="Freeform 528">
                <a:extLst>
                  <a:ext uri="{FF2B5EF4-FFF2-40B4-BE49-F238E27FC236}">
                    <a16:creationId xmlns:a16="http://schemas.microsoft.com/office/drawing/2014/main" id="{9D7AF0DD-D911-45A7-A9E0-C01C246719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8" name="Freeform 529">
                <a:extLst>
                  <a:ext uri="{FF2B5EF4-FFF2-40B4-BE49-F238E27FC236}">
                    <a16:creationId xmlns:a16="http://schemas.microsoft.com/office/drawing/2014/main" id="{3676AB85-C94B-4082-ACBB-B8FCF217DE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9" name="Freeform 530">
                <a:extLst>
                  <a:ext uri="{FF2B5EF4-FFF2-40B4-BE49-F238E27FC236}">
                    <a16:creationId xmlns:a16="http://schemas.microsoft.com/office/drawing/2014/main" id="{F68A2119-7B0D-48A8-9874-5941496EDEE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4" name="Group 531">
              <a:extLst>
                <a:ext uri="{FF2B5EF4-FFF2-40B4-BE49-F238E27FC236}">
                  <a16:creationId xmlns:a16="http://schemas.microsoft.com/office/drawing/2014/main" id="{6A6A753B-3EB0-4D78-8554-7F4AA7F3982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8" y="1103"/>
              <a:ext cx="314" cy="306"/>
              <a:chOff x="1990" y="1904"/>
              <a:chExt cx="517" cy="307"/>
            </a:xfrm>
          </p:grpSpPr>
          <p:sp>
            <p:nvSpPr>
              <p:cNvPr id="158" name="Freeform 532">
                <a:extLst>
                  <a:ext uri="{FF2B5EF4-FFF2-40B4-BE49-F238E27FC236}">
                    <a16:creationId xmlns:a16="http://schemas.microsoft.com/office/drawing/2014/main" id="{DF54C72D-3C67-4DB7-804E-787D5AC499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533">
                <a:extLst>
                  <a:ext uri="{FF2B5EF4-FFF2-40B4-BE49-F238E27FC236}">
                    <a16:creationId xmlns:a16="http://schemas.microsoft.com/office/drawing/2014/main" id="{0C270B62-595F-42B2-BC88-2D22C3B095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534">
                <a:extLst>
                  <a:ext uri="{FF2B5EF4-FFF2-40B4-BE49-F238E27FC236}">
                    <a16:creationId xmlns:a16="http://schemas.microsoft.com/office/drawing/2014/main" id="{7C07F253-8341-447C-A75C-33B26818FF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535">
                <a:extLst>
                  <a:ext uri="{FF2B5EF4-FFF2-40B4-BE49-F238E27FC236}">
                    <a16:creationId xmlns:a16="http://schemas.microsoft.com/office/drawing/2014/main" id="{A431CEBF-0C0C-49BE-8D06-9A24643D3F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4763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536">
                <a:extLst>
                  <a:ext uri="{FF2B5EF4-FFF2-40B4-BE49-F238E27FC236}">
                    <a16:creationId xmlns:a16="http://schemas.microsoft.com/office/drawing/2014/main" id="{C470CD94-C9A4-4D6A-A691-797D5BCA743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537">
                <a:extLst>
                  <a:ext uri="{FF2B5EF4-FFF2-40B4-BE49-F238E27FC236}">
                    <a16:creationId xmlns:a16="http://schemas.microsoft.com/office/drawing/2014/main" id="{447056B3-ED5A-4D2E-91E3-86FC749463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538">
                <a:extLst>
                  <a:ext uri="{FF2B5EF4-FFF2-40B4-BE49-F238E27FC236}">
                    <a16:creationId xmlns:a16="http://schemas.microsoft.com/office/drawing/2014/main" id="{64E85041-362A-4F20-A0A8-D59D02E4EB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539">
                <a:extLst>
                  <a:ext uri="{FF2B5EF4-FFF2-40B4-BE49-F238E27FC236}">
                    <a16:creationId xmlns:a16="http://schemas.microsoft.com/office/drawing/2014/main" id="{D2F980A8-4012-4ED0-B77E-BBE5561E3A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540">
                <a:extLst>
                  <a:ext uri="{FF2B5EF4-FFF2-40B4-BE49-F238E27FC236}">
                    <a16:creationId xmlns:a16="http://schemas.microsoft.com/office/drawing/2014/main" id="{04632AFB-0180-455C-B6A8-08527150FCD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541">
                <a:extLst>
                  <a:ext uri="{FF2B5EF4-FFF2-40B4-BE49-F238E27FC236}">
                    <a16:creationId xmlns:a16="http://schemas.microsoft.com/office/drawing/2014/main" id="{C1F81469-22D0-41F7-BFD7-504882EE2F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542">
                <a:extLst>
                  <a:ext uri="{FF2B5EF4-FFF2-40B4-BE49-F238E27FC236}">
                    <a16:creationId xmlns:a16="http://schemas.microsoft.com/office/drawing/2014/main" id="{9237D991-DEE9-4417-AD82-D8953309DE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543">
                <a:extLst>
                  <a:ext uri="{FF2B5EF4-FFF2-40B4-BE49-F238E27FC236}">
                    <a16:creationId xmlns:a16="http://schemas.microsoft.com/office/drawing/2014/main" id="{BF67209C-F4F9-45EF-868A-28573CF060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Freeform 544">
                <a:extLst>
                  <a:ext uri="{FF2B5EF4-FFF2-40B4-BE49-F238E27FC236}">
                    <a16:creationId xmlns:a16="http://schemas.microsoft.com/office/drawing/2014/main" id="{C1D0DECD-2923-4580-836D-58A0A18A03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Freeform 545">
                <a:extLst>
                  <a:ext uri="{FF2B5EF4-FFF2-40B4-BE49-F238E27FC236}">
                    <a16:creationId xmlns:a16="http://schemas.microsoft.com/office/drawing/2014/main" id="{12B473C4-20B6-4DD2-8692-BD4466171D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546">
                <a:extLst>
                  <a:ext uri="{FF2B5EF4-FFF2-40B4-BE49-F238E27FC236}">
                    <a16:creationId xmlns:a16="http://schemas.microsoft.com/office/drawing/2014/main" id="{8DA5FAF4-10C1-42FB-BED7-E88FD5245B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547">
                <a:extLst>
                  <a:ext uri="{FF2B5EF4-FFF2-40B4-BE49-F238E27FC236}">
                    <a16:creationId xmlns:a16="http://schemas.microsoft.com/office/drawing/2014/main" id="{D99589FB-7288-4400-940F-46327FB7AB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548">
                <a:extLst>
                  <a:ext uri="{FF2B5EF4-FFF2-40B4-BE49-F238E27FC236}">
                    <a16:creationId xmlns:a16="http://schemas.microsoft.com/office/drawing/2014/main" id="{096253E1-61C2-4DF2-8A17-67719452E9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549">
                <a:extLst>
                  <a:ext uri="{FF2B5EF4-FFF2-40B4-BE49-F238E27FC236}">
                    <a16:creationId xmlns:a16="http://schemas.microsoft.com/office/drawing/2014/main" id="{90D16DBC-38D5-46FB-AABB-541EBC4395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550">
                <a:extLst>
                  <a:ext uri="{FF2B5EF4-FFF2-40B4-BE49-F238E27FC236}">
                    <a16:creationId xmlns:a16="http://schemas.microsoft.com/office/drawing/2014/main" id="{CF6DC6A9-8C61-4D0F-9F6B-F738823C93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551">
                <a:extLst>
                  <a:ext uri="{FF2B5EF4-FFF2-40B4-BE49-F238E27FC236}">
                    <a16:creationId xmlns:a16="http://schemas.microsoft.com/office/drawing/2014/main" id="{1D41877F-1DB2-45E5-9F23-4409495A9CE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552">
                <a:extLst>
                  <a:ext uri="{FF2B5EF4-FFF2-40B4-BE49-F238E27FC236}">
                    <a16:creationId xmlns:a16="http://schemas.microsoft.com/office/drawing/2014/main" id="{6E9822A7-E1F2-44F6-A7B4-4A27D2A34A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553">
                <a:extLst>
                  <a:ext uri="{FF2B5EF4-FFF2-40B4-BE49-F238E27FC236}">
                    <a16:creationId xmlns:a16="http://schemas.microsoft.com/office/drawing/2014/main" id="{BAB0E8D0-973D-4221-B3CD-D2E9EFCD44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Freeform 554">
                <a:extLst>
                  <a:ext uri="{FF2B5EF4-FFF2-40B4-BE49-F238E27FC236}">
                    <a16:creationId xmlns:a16="http://schemas.microsoft.com/office/drawing/2014/main" id="{458E41CC-E293-4577-B854-4D0238C9B6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555">
                <a:extLst>
                  <a:ext uri="{FF2B5EF4-FFF2-40B4-BE49-F238E27FC236}">
                    <a16:creationId xmlns:a16="http://schemas.microsoft.com/office/drawing/2014/main" id="{78069322-E7C3-4D95-BB6C-C22BA6D6761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556">
                <a:extLst>
                  <a:ext uri="{FF2B5EF4-FFF2-40B4-BE49-F238E27FC236}">
                    <a16:creationId xmlns:a16="http://schemas.microsoft.com/office/drawing/2014/main" id="{451E3DA3-EDDF-4730-A0FF-B8D23E17C9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557">
                <a:extLst>
                  <a:ext uri="{FF2B5EF4-FFF2-40B4-BE49-F238E27FC236}">
                    <a16:creationId xmlns:a16="http://schemas.microsoft.com/office/drawing/2014/main" id="{A286CFCD-1AC6-4225-B972-65E8665BF1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558">
                <a:extLst>
                  <a:ext uri="{FF2B5EF4-FFF2-40B4-BE49-F238E27FC236}">
                    <a16:creationId xmlns:a16="http://schemas.microsoft.com/office/drawing/2014/main" id="{AB2CDE06-F6BE-4222-9587-83A7C11483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Freeform 559">
                <a:extLst>
                  <a:ext uri="{FF2B5EF4-FFF2-40B4-BE49-F238E27FC236}">
                    <a16:creationId xmlns:a16="http://schemas.microsoft.com/office/drawing/2014/main" id="{FCE09063-0E49-4E45-9FE7-E7ABE507D7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560">
                <a:extLst>
                  <a:ext uri="{FF2B5EF4-FFF2-40B4-BE49-F238E27FC236}">
                    <a16:creationId xmlns:a16="http://schemas.microsoft.com/office/drawing/2014/main" id="{6C39F728-F730-4905-8D66-52812F0086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561">
                <a:extLst>
                  <a:ext uri="{FF2B5EF4-FFF2-40B4-BE49-F238E27FC236}">
                    <a16:creationId xmlns:a16="http://schemas.microsoft.com/office/drawing/2014/main" id="{E3FAC3B4-0D92-4991-B131-D3098AEF33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562">
                <a:extLst>
                  <a:ext uri="{FF2B5EF4-FFF2-40B4-BE49-F238E27FC236}">
                    <a16:creationId xmlns:a16="http://schemas.microsoft.com/office/drawing/2014/main" id="{57D93C6D-E085-4B1B-A6E7-6BF83C32B15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563">
                <a:extLst>
                  <a:ext uri="{FF2B5EF4-FFF2-40B4-BE49-F238E27FC236}">
                    <a16:creationId xmlns:a16="http://schemas.microsoft.com/office/drawing/2014/main" id="{9E3980C6-2C7A-4D8D-9320-78CAB83E736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564">
                <a:extLst>
                  <a:ext uri="{FF2B5EF4-FFF2-40B4-BE49-F238E27FC236}">
                    <a16:creationId xmlns:a16="http://schemas.microsoft.com/office/drawing/2014/main" id="{B529A73E-F2BA-4E7B-B006-29DFE4D834A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565">
                <a:extLst>
                  <a:ext uri="{FF2B5EF4-FFF2-40B4-BE49-F238E27FC236}">
                    <a16:creationId xmlns:a16="http://schemas.microsoft.com/office/drawing/2014/main" id="{38347C2A-C1B6-4512-8FAF-59D89EC189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566">
                <a:extLst>
                  <a:ext uri="{FF2B5EF4-FFF2-40B4-BE49-F238E27FC236}">
                    <a16:creationId xmlns:a16="http://schemas.microsoft.com/office/drawing/2014/main" id="{B99DDD03-5FD8-4464-ABD8-53427E3734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567">
                <a:extLst>
                  <a:ext uri="{FF2B5EF4-FFF2-40B4-BE49-F238E27FC236}">
                    <a16:creationId xmlns:a16="http://schemas.microsoft.com/office/drawing/2014/main" id="{AE4F5CEB-2D60-4BBE-A9EA-A40D3548DC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5" name="Group 568">
              <a:extLst>
                <a:ext uri="{FF2B5EF4-FFF2-40B4-BE49-F238E27FC236}">
                  <a16:creationId xmlns:a16="http://schemas.microsoft.com/office/drawing/2014/main" id="{0BF0AD47-C503-43B5-9617-96658A140F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3" y="843"/>
              <a:ext cx="314" cy="305"/>
              <a:chOff x="1990" y="1904"/>
              <a:chExt cx="517" cy="307"/>
            </a:xfrm>
          </p:grpSpPr>
          <p:sp>
            <p:nvSpPr>
              <p:cNvPr id="122" name="Freeform 569">
                <a:extLst>
                  <a:ext uri="{FF2B5EF4-FFF2-40B4-BE49-F238E27FC236}">
                    <a16:creationId xmlns:a16="http://schemas.microsoft.com/office/drawing/2014/main" id="{8E144E23-A308-4DE5-9B3B-497252E757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" name="Freeform 570">
                <a:extLst>
                  <a:ext uri="{FF2B5EF4-FFF2-40B4-BE49-F238E27FC236}">
                    <a16:creationId xmlns:a16="http://schemas.microsoft.com/office/drawing/2014/main" id="{E4850C97-B614-43F0-B9AA-D24D0959C4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" name="Freeform 571">
                <a:extLst>
                  <a:ext uri="{FF2B5EF4-FFF2-40B4-BE49-F238E27FC236}">
                    <a16:creationId xmlns:a16="http://schemas.microsoft.com/office/drawing/2014/main" id="{672C9896-B049-4FFE-BE5D-6EAE7B8839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5" name="Freeform 572">
                <a:extLst>
                  <a:ext uri="{FF2B5EF4-FFF2-40B4-BE49-F238E27FC236}">
                    <a16:creationId xmlns:a16="http://schemas.microsoft.com/office/drawing/2014/main" id="{9AF2D516-66DB-4399-8E51-E7691C11B8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Freeform 573">
                <a:extLst>
                  <a:ext uri="{FF2B5EF4-FFF2-40B4-BE49-F238E27FC236}">
                    <a16:creationId xmlns:a16="http://schemas.microsoft.com/office/drawing/2014/main" id="{8747B3B6-B0B6-4A19-BDF6-A9A789F3F6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7" name="Freeform 574">
                <a:extLst>
                  <a:ext uri="{FF2B5EF4-FFF2-40B4-BE49-F238E27FC236}">
                    <a16:creationId xmlns:a16="http://schemas.microsoft.com/office/drawing/2014/main" id="{3DCF2A51-5376-4E42-B04D-6AE1B8F8E6E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8" name="Freeform 575">
                <a:extLst>
                  <a:ext uri="{FF2B5EF4-FFF2-40B4-BE49-F238E27FC236}">
                    <a16:creationId xmlns:a16="http://schemas.microsoft.com/office/drawing/2014/main" id="{B267E59B-5E2D-47FC-8C70-67C18667B5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Freeform 576">
                <a:extLst>
                  <a:ext uri="{FF2B5EF4-FFF2-40B4-BE49-F238E27FC236}">
                    <a16:creationId xmlns:a16="http://schemas.microsoft.com/office/drawing/2014/main" id="{8F93CAA6-2BF6-4EB3-B16A-41566D259B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0" name="Freeform 577">
                <a:extLst>
                  <a:ext uri="{FF2B5EF4-FFF2-40B4-BE49-F238E27FC236}">
                    <a16:creationId xmlns:a16="http://schemas.microsoft.com/office/drawing/2014/main" id="{304BFC90-C466-426F-A31C-8020D233FA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1" name="Freeform 578">
                <a:extLst>
                  <a:ext uri="{FF2B5EF4-FFF2-40B4-BE49-F238E27FC236}">
                    <a16:creationId xmlns:a16="http://schemas.microsoft.com/office/drawing/2014/main" id="{2CE21461-BB65-4C80-959F-64F3714C36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" name="Freeform 579">
                <a:extLst>
                  <a:ext uri="{FF2B5EF4-FFF2-40B4-BE49-F238E27FC236}">
                    <a16:creationId xmlns:a16="http://schemas.microsoft.com/office/drawing/2014/main" id="{694FD77F-CE98-4102-8CCF-F09F4B294CE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" name="Freeform 580">
                <a:extLst>
                  <a:ext uri="{FF2B5EF4-FFF2-40B4-BE49-F238E27FC236}">
                    <a16:creationId xmlns:a16="http://schemas.microsoft.com/office/drawing/2014/main" id="{6E3A6F62-23AB-400B-A3B2-C00E09AD89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" name="Freeform 581">
                <a:extLst>
                  <a:ext uri="{FF2B5EF4-FFF2-40B4-BE49-F238E27FC236}">
                    <a16:creationId xmlns:a16="http://schemas.microsoft.com/office/drawing/2014/main" id="{F01942A2-CE32-4D71-9EAC-8A1B5276E6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Freeform 582">
                <a:extLst>
                  <a:ext uri="{FF2B5EF4-FFF2-40B4-BE49-F238E27FC236}">
                    <a16:creationId xmlns:a16="http://schemas.microsoft.com/office/drawing/2014/main" id="{78884958-A68D-40E3-8DE0-6066AC4FBF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6" name="Freeform 583">
                <a:extLst>
                  <a:ext uri="{FF2B5EF4-FFF2-40B4-BE49-F238E27FC236}">
                    <a16:creationId xmlns:a16="http://schemas.microsoft.com/office/drawing/2014/main" id="{03339235-06ED-4934-83D0-90FFB0ADB4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Freeform 584">
                <a:extLst>
                  <a:ext uri="{FF2B5EF4-FFF2-40B4-BE49-F238E27FC236}">
                    <a16:creationId xmlns:a16="http://schemas.microsoft.com/office/drawing/2014/main" id="{77F674C2-4070-414C-9E1D-EC6C3FE750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Freeform 585">
                <a:extLst>
                  <a:ext uri="{FF2B5EF4-FFF2-40B4-BE49-F238E27FC236}">
                    <a16:creationId xmlns:a16="http://schemas.microsoft.com/office/drawing/2014/main" id="{F22CE889-62F9-43FC-9544-A77790340A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586">
                <a:extLst>
                  <a:ext uri="{FF2B5EF4-FFF2-40B4-BE49-F238E27FC236}">
                    <a16:creationId xmlns:a16="http://schemas.microsoft.com/office/drawing/2014/main" id="{4D06D059-91A3-4E26-8467-AF418C7AAB4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Freeform 587">
                <a:extLst>
                  <a:ext uri="{FF2B5EF4-FFF2-40B4-BE49-F238E27FC236}">
                    <a16:creationId xmlns:a16="http://schemas.microsoft.com/office/drawing/2014/main" id="{AB18A699-72F4-4D95-AB2A-51120DB7CD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Freeform 588">
                <a:extLst>
                  <a:ext uri="{FF2B5EF4-FFF2-40B4-BE49-F238E27FC236}">
                    <a16:creationId xmlns:a16="http://schemas.microsoft.com/office/drawing/2014/main" id="{739F1ED2-75D5-4A61-96B2-FD199ED912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Freeform 589">
                <a:extLst>
                  <a:ext uri="{FF2B5EF4-FFF2-40B4-BE49-F238E27FC236}">
                    <a16:creationId xmlns:a16="http://schemas.microsoft.com/office/drawing/2014/main" id="{D776FBD1-C8DB-4C55-80AA-90BB6FB29D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590">
                <a:extLst>
                  <a:ext uri="{FF2B5EF4-FFF2-40B4-BE49-F238E27FC236}">
                    <a16:creationId xmlns:a16="http://schemas.microsoft.com/office/drawing/2014/main" id="{113EAA31-BD2C-490E-85F0-829A425268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591">
                <a:extLst>
                  <a:ext uri="{FF2B5EF4-FFF2-40B4-BE49-F238E27FC236}">
                    <a16:creationId xmlns:a16="http://schemas.microsoft.com/office/drawing/2014/main" id="{AA9C4310-0131-4CC0-84E9-258CA6D8E2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Freeform 592">
                <a:extLst>
                  <a:ext uri="{FF2B5EF4-FFF2-40B4-BE49-F238E27FC236}">
                    <a16:creationId xmlns:a16="http://schemas.microsoft.com/office/drawing/2014/main" id="{86CF26C6-19DF-47E6-8403-BAC75E6B74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Freeform 593">
                <a:extLst>
                  <a:ext uri="{FF2B5EF4-FFF2-40B4-BE49-F238E27FC236}">
                    <a16:creationId xmlns:a16="http://schemas.microsoft.com/office/drawing/2014/main" id="{1BCCE101-ED95-47AF-AC54-54832C8999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Freeform 594">
                <a:extLst>
                  <a:ext uri="{FF2B5EF4-FFF2-40B4-BE49-F238E27FC236}">
                    <a16:creationId xmlns:a16="http://schemas.microsoft.com/office/drawing/2014/main" id="{E8A8B626-D2EA-4B41-924F-E52837664A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Freeform 595">
                <a:extLst>
                  <a:ext uri="{FF2B5EF4-FFF2-40B4-BE49-F238E27FC236}">
                    <a16:creationId xmlns:a16="http://schemas.microsoft.com/office/drawing/2014/main" id="{ADEA7CDF-DA5C-4754-8EE7-C6BDF76D3A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Freeform 596">
                <a:extLst>
                  <a:ext uri="{FF2B5EF4-FFF2-40B4-BE49-F238E27FC236}">
                    <a16:creationId xmlns:a16="http://schemas.microsoft.com/office/drawing/2014/main" id="{C48F3C33-7987-4B64-8FFF-F73B1B2E36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597">
                <a:extLst>
                  <a:ext uri="{FF2B5EF4-FFF2-40B4-BE49-F238E27FC236}">
                    <a16:creationId xmlns:a16="http://schemas.microsoft.com/office/drawing/2014/main" id="{7D0C5F42-B284-48DD-8E45-C6AE2D0FA4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598">
                <a:extLst>
                  <a:ext uri="{FF2B5EF4-FFF2-40B4-BE49-F238E27FC236}">
                    <a16:creationId xmlns:a16="http://schemas.microsoft.com/office/drawing/2014/main" id="{B5150FE8-E7CE-4B13-AC56-08735F3F9F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599">
                <a:extLst>
                  <a:ext uri="{FF2B5EF4-FFF2-40B4-BE49-F238E27FC236}">
                    <a16:creationId xmlns:a16="http://schemas.microsoft.com/office/drawing/2014/main" id="{E626880E-40F2-48A0-A313-72ADC57250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600">
                <a:extLst>
                  <a:ext uri="{FF2B5EF4-FFF2-40B4-BE49-F238E27FC236}">
                    <a16:creationId xmlns:a16="http://schemas.microsoft.com/office/drawing/2014/main" id="{FF669DA1-991A-4483-A50E-3A57D02B0D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601">
                <a:extLst>
                  <a:ext uri="{FF2B5EF4-FFF2-40B4-BE49-F238E27FC236}">
                    <a16:creationId xmlns:a16="http://schemas.microsoft.com/office/drawing/2014/main" id="{A7F0099D-DDB6-49D8-B5D0-26D48F607E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" name="Freeform 602">
                <a:extLst>
                  <a:ext uri="{FF2B5EF4-FFF2-40B4-BE49-F238E27FC236}">
                    <a16:creationId xmlns:a16="http://schemas.microsoft.com/office/drawing/2014/main" id="{9B6BFDEB-1DF6-4719-99B0-CE4A02E120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Freeform 603">
                <a:extLst>
                  <a:ext uri="{FF2B5EF4-FFF2-40B4-BE49-F238E27FC236}">
                    <a16:creationId xmlns:a16="http://schemas.microsoft.com/office/drawing/2014/main" id="{954AB077-6954-4702-958B-5FD671DF59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" name="Freeform 604">
                <a:extLst>
                  <a:ext uri="{FF2B5EF4-FFF2-40B4-BE49-F238E27FC236}">
                    <a16:creationId xmlns:a16="http://schemas.microsoft.com/office/drawing/2014/main" id="{82181486-91C3-44FA-BA6E-91B8E59418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" name="Group 605">
              <a:extLst>
                <a:ext uri="{FF2B5EF4-FFF2-40B4-BE49-F238E27FC236}">
                  <a16:creationId xmlns:a16="http://schemas.microsoft.com/office/drawing/2014/main" id="{462BDAA0-D165-456C-8922-E17DF6698C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11" y="2149"/>
              <a:ext cx="315" cy="306"/>
              <a:chOff x="1990" y="1904"/>
              <a:chExt cx="517" cy="307"/>
            </a:xfrm>
          </p:grpSpPr>
          <p:sp>
            <p:nvSpPr>
              <p:cNvPr id="86" name="Freeform 606">
                <a:extLst>
                  <a:ext uri="{FF2B5EF4-FFF2-40B4-BE49-F238E27FC236}">
                    <a16:creationId xmlns:a16="http://schemas.microsoft.com/office/drawing/2014/main" id="{43A1A087-0E23-4072-BCE4-47256D6B0A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607">
                <a:extLst>
                  <a:ext uri="{FF2B5EF4-FFF2-40B4-BE49-F238E27FC236}">
                    <a16:creationId xmlns:a16="http://schemas.microsoft.com/office/drawing/2014/main" id="{20C10CCE-23CD-4A84-8312-0395DE7C5F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Freeform 608">
                <a:extLst>
                  <a:ext uri="{FF2B5EF4-FFF2-40B4-BE49-F238E27FC236}">
                    <a16:creationId xmlns:a16="http://schemas.microsoft.com/office/drawing/2014/main" id="{F2CC39A6-219C-45BA-8926-9F0D9BE055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609">
                <a:extLst>
                  <a:ext uri="{FF2B5EF4-FFF2-40B4-BE49-F238E27FC236}">
                    <a16:creationId xmlns:a16="http://schemas.microsoft.com/office/drawing/2014/main" id="{9600F5BA-8F39-43C5-A6C2-14DF558870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Freeform 610">
                <a:extLst>
                  <a:ext uri="{FF2B5EF4-FFF2-40B4-BE49-F238E27FC236}">
                    <a16:creationId xmlns:a16="http://schemas.microsoft.com/office/drawing/2014/main" id="{2BB97E88-DAE6-431B-9A5D-0EFA04E264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Freeform 611">
                <a:extLst>
                  <a:ext uri="{FF2B5EF4-FFF2-40B4-BE49-F238E27FC236}">
                    <a16:creationId xmlns:a16="http://schemas.microsoft.com/office/drawing/2014/main" id="{BF693D24-908F-438C-9CCC-2AD1624B423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Freeform 612">
                <a:extLst>
                  <a:ext uri="{FF2B5EF4-FFF2-40B4-BE49-F238E27FC236}">
                    <a16:creationId xmlns:a16="http://schemas.microsoft.com/office/drawing/2014/main" id="{CA587475-35D4-4C1F-9606-6D1CFD03FD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Freeform 613">
                <a:extLst>
                  <a:ext uri="{FF2B5EF4-FFF2-40B4-BE49-F238E27FC236}">
                    <a16:creationId xmlns:a16="http://schemas.microsoft.com/office/drawing/2014/main" id="{7F45A520-A99A-40D0-9D83-68714F19AC7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Freeform 614">
                <a:extLst>
                  <a:ext uri="{FF2B5EF4-FFF2-40B4-BE49-F238E27FC236}">
                    <a16:creationId xmlns:a16="http://schemas.microsoft.com/office/drawing/2014/main" id="{18D9CD22-4767-4181-8DC4-C4C36048511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5" name="Freeform 615">
                <a:extLst>
                  <a:ext uri="{FF2B5EF4-FFF2-40B4-BE49-F238E27FC236}">
                    <a16:creationId xmlns:a16="http://schemas.microsoft.com/office/drawing/2014/main" id="{A0C92D63-EADA-4D71-BB72-CA00367DDE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Freeform 616">
                <a:extLst>
                  <a:ext uri="{FF2B5EF4-FFF2-40B4-BE49-F238E27FC236}">
                    <a16:creationId xmlns:a16="http://schemas.microsoft.com/office/drawing/2014/main" id="{CD7F214B-3AA5-4C09-8033-F1F574FCA5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Freeform 617">
                <a:extLst>
                  <a:ext uri="{FF2B5EF4-FFF2-40B4-BE49-F238E27FC236}">
                    <a16:creationId xmlns:a16="http://schemas.microsoft.com/office/drawing/2014/main" id="{9AC30FD7-C9EC-4C03-BE9F-9174940F2C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Freeform 618">
                <a:extLst>
                  <a:ext uri="{FF2B5EF4-FFF2-40B4-BE49-F238E27FC236}">
                    <a16:creationId xmlns:a16="http://schemas.microsoft.com/office/drawing/2014/main" id="{E645890D-DDD2-4E81-A9C1-373036247B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619">
                <a:extLst>
                  <a:ext uri="{FF2B5EF4-FFF2-40B4-BE49-F238E27FC236}">
                    <a16:creationId xmlns:a16="http://schemas.microsoft.com/office/drawing/2014/main" id="{BA5AF2AB-E490-46F0-B9F7-FA8DEAC69C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Freeform 620">
                <a:extLst>
                  <a:ext uri="{FF2B5EF4-FFF2-40B4-BE49-F238E27FC236}">
                    <a16:creationId xmlns:a16="http://schemas.microsoft.com/office/drawing/2014/main" id="{CE369EA2-3D25-4F26-AD56-E718469431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Freeform 621">
                <a:extLst>
                  <a:ext uri="{FF2B5EF4-FFF2-40B4-BE49-F238E27FC236}">
                    <a16:creationId xmlns:a16="http://schemas.microsoft.com/office/drawing/2014/main" id="{C062CBCB-0D1D-4652-A6BC-397835FE76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Freeform 622">
                <a:extLst>
                  <a:ext uri="{FF2B5EF4-FFF2-40B4-BE49-F238E27FC236}">
                    <a16:creationId xmlns:a16="http://schemas.microsoft.com/office/drawing/2014/main" id="{67A5F9A1-7A04-43F2-952A-8460757B83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Freeform 623">
                <a:extLst>
                  <a:ext uri="{FF2B5EF4-FFF2-40B4-BE49-F238E27FC236}">
                    <a16:creationId xmlns:a16="http://schemas.microsoft.com/office/drawing/2014/main" id="{F7228087-7448-467A-BCD4-85F265DB89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Freeform 624">
                <a:extLst>
                  <a:ext uri="{FF2B5EF4-FFF2-40B4-BE49-F238E27FC236}">
                    <a16:creationId xmlns:a16="http://schemas.microsoft.com/office/drawing/2014/main" id="{AD260FA1-6194-48E1-9C4F-8D1924888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Freeform 625">
                <a:extLst>
                  <a:ext uri="{FF2B5EF4-FFF2-40B4-BE49-F238E27FC236}">
                    <a16:creationId xmlns:a16="http://schemas.microsoft.com/office/drawing/2014/main" id="{9071CABE-347E-4D9F-86A6-3C44354CEB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" name="Freeform 626">
                <a:extLst>
                  <a:ext uri="{FF2B5EF4-FFF2-40B4-BE49-F238E27FC236}">
                    <a16:creationId xmlns:a16="http://schemas.microsoft.com/office/drawing/2014/main" id="{1D787F13-8ACD-4BE6-9295-97E6012C56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" name="Freeform 627">
                <a:extLst>
                  <a:ext uri="{FF2B5EF4-FFF2-40B4-BE49-F238E27FC236}">
                    <a16:creationId xmlns:a16="http://schemas.microsoft.com/office/drawing/2014/main" id="{366D0566-FC86-4ADB-A7A0-2159578BCF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8" name="Freeform 628">
                <a:extLst>
                  <a:ext uri="{FF2B5EF4-FFF2-40B4-BE49-F238E27FC236}">
                    <a16:creationId xmlns:a16="http://schemas.microsoft.com/office/drawing/2014/main" id="{F9B419D3-815A-4E47-8AC6-0DDBDC9A51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9" name="Freeform 629">
                <a:extLst>
                  <a:ext uri="{FF2B5EF4-FFF2-40B4-BE49-F238E27FC236}">
                    <a16:creationId xmlns:a16="http://schemas.microsoft.com/office/drawing/2014/main" id="{20ADA4BA-A06C-439B-AF66-91F4736686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0" name="Freeform 630">
                <a:extLst>
                  <a:ext uri="{FF2B5EF4-FFF2-40B4-BE49-F238E27FC236}">
                    <a16:creationId xmlns:a16="http://schemas.microsoft.com/office/drawing/2014/main" id="{D2473258-138B-4BB8-BF6B-FD793F3B8C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1" name="Freeform 631">
                <a:extLst>
                  <a:ext uri="{FF2B5EF4-FFF2-40B4-BE49-F238E27FC236}">
                    <a16:creationId xmlns:a16="http://schemas.microsoft.com/office/drawing/2014/main" id="{86655BD9-F25C-4DF8-BDA3-EE07DF1F0C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2" name="Freeform 632">
                <a:extLst>
                  <a:ext uri="{FF2B5EF4-FFF2-40B4-BE49-F238E27FC236}">
                    <a16:creationId xmlns:a16="http://schemas.microsoft.com/office/drawing/2014/main" id="{1D2DB0AA-BE10-4C6A-9348-B0D584B0C0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3" name="Freeform 633">
                <a:extLst>
                  <a:ext uri="{FF2B5EF4-FFF2-40B4-BE49-F238E27FC236}">
                    <a16:creationId xmlns:a16="http://schemas.microsoft.com/office/drawing/2014/main" id="{235C6012-BCCB-4A37-B977-39D1517112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4" name="Freeform 634">
                <a:extLst>
                  <a:ext uri="{FF2B5EF4-FFF2-40B4-BE49-F238E27FC236}">
                    <a16:creationId xmlns:a16="http://schemas.microsoft.com/office/drawing/2014/main" id="{A12F755C-AE3D-44D7-B392-2362211C0E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5" name="Freeform 635">
                <a:extLst>
                  <a:ext uri="{FF2B5EF4-FFF2-40B4-BE49-F238E27FC236}">
                    <a16:creationId xmlns:a16="http://schemas.microsoft.com/office/drawing/2014/main" id="{50AD7982-671A-4647-9A96-1FEAD6048C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6" name="Freeform 636">
                <a:extLst>
                  <a:ext uri="{FF2B5EF4-FFF2-40B4-BE49-F238E27FC236}">
                    <a16:creationId xmlns:a16="http://schemas.microsoft.com/office/drawing/2014/main" id="{51C46EDB-6CF9-411F-B0A8-49F4140036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7" name="Freeform 637">
                <a:extLst>
                  <a:ext uri="{FF2B5EF4-FFF2-40B4-BE49-F238E27FC236}">
                    <a16:creationId xmlns:a16="http://schemas.microsoft.com/office/drawing/2014/main" id="{214A5CCB-9695-45A6-BF9B-EC59BF6798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8" name="Freeform 638">
                <a:extLst>
                  <a:ext uri="{FF2B5EF4-FFF2-40B4-BE49-F238E27FC236}">
                    <a16:creationId xmlns:a16="http://schemas.microsoft.com/office/drawing/2014/main" id="{72669BDD-133A-446D-A48E-902AABA366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9" name="Freeform 639">
                <a:extLst>
                  <a:ext uri="{FF2B5EF4-FFF2-40B4-BE49-F238E27FC236}">
                    <a16:creationId xmlns:a16="http://schemas.microsoft.com/office/drawing/2014/main" id="{86EB7A4F-EBEE-4551-90AE-5DE0F45D67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0" name="Freeform 640">
                <a:extLst>
                  <a:ext uri="{FF2B5EF4-FFF2-40B4-BE49-F238E27FC236}">
                    <a16:creationId xmlns:a16="http://schemas.microsoft.com/office/drawing/2014/main" id="{13BC88F9-94C2-4180-9075-3DCFD3B1D5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1" name="Freeform 641">
                <a:extLst>
                  <a:ext uri="{FF2B5EF4-FFF2-40B4-BE49-F238E27FC236}">
                    <a16:creationId xmlns:a16="http://schemas.microsoft.com/office/drawing/2014/main" id="{A823F245-7D7D-4F2B-BAFD-5C37C379287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" name="Group 642">
              <a:extLst>
                <a:ext uri="{FF2B5EF4-FFF2-40B4-BE49-F238E27FC236}">
                  <a16:creationId xmlns:a16="http://schemas.microsoft.com/office/drawing/2014/main" id="{8A16DCFD-3EE2-4E2F-BDB0-17969C749D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636" y="1793"/>
              <a:ext cx="314" cy="305"/>
              <a:chOff x="1990" y="1904"/>
              <a:chExt cx="517" cy="307"/>
            </a:xfrm>
          </p:grpSpPr>
          <p:sp>
            <p:nvSpPr>
              <p:cNvPr id="50" name="Freeform 643">
                <a:extLst>
                  <a:ext uri="{FF2B5EF4-FFF2-40B4-BE49-F238E27FC236}">
                    <a16:creationId xmlns:a16="http://schemas.microsoft.com/office/drawing/2014/main" id="{E454E8DA-3A99-408E-8D26-0BF4C61396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644">
                <a:extLst>
                  <a:ext uri="{FF2B5EF4-FFF2-40B4-BE49-F238E27FC236}">
                    <a16:creationId xmlns:a16="http://schemas.microsoft.com/office/drawing/2014/main" id="{CF2A6730-2AB4-4A59-90BD-075D246600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04"/>
                <a:ext cx="517" cy="181"/>
              </a:xfrm>
              <a:custGeom>
                <a:avLst/>
                <a:gdLst>
                  <a:gd name="T0" fmla="*/ 516 w 1034"/>
                  <a:gd name="T1" fmla="*/ 82 h 362"/>
                  <a:gd name="T2" fmla="*/ 510 w 1034"/>
                  <a:gd name="T3" fmla="*/ 69 h 362"/>
                  <a:gd name="T4" fmla="*/ 497 w 1034"/>
                  <a:gd name="T5" fmla="*/ 56 h 362"/>
                  <a:gd name="T6" fmla="*/ 480 w 1034"/>
                  <a:gd name="T7" fmla="*/ 45 h 362"/>
                  <a:gd name="T8" fmla="*/ 459 w 1034"/>
                  <a:gd name="T9" fmla="*/ 34 h 362"/>
                  <a:gd name="T10" fmla="*/ 433 w 1034"/>
                  <a:gd name="T11" fmla="*/ 25 h 362"/>
                  <a:gd name="T12" fmla="*/ 403 w 1034"/>
                  <a:gd name="T13" fmla="*/ 16 h 362"/>
                  <a:gd name="T14" fmla="*/ 372 w 1034"/>
                  <a:gd name="T15" fmla="*/ 10 h 362"/>
                  <a:gd name="T16" fmla="*/ 336 w 1034"/>
                  <a:gd name="T17" fmla="*/ 5 h 362"/>
                  <a:gd name="T18" fmla="*/ 299 w 1034"/>
                  <a:gd name="T19" fmla="*/ 2 h 362"/>
                  <a:gd name="T20" fmla="*/ 259 w 1034"/>
                  <a:gd name="T21" fmla="*/ 0 h 362"/>
                  <a:gd name="T22" fmla="*/ 220 w 1034"/>
                  <a:gd name="T23" fmla="*/ 2 h 362"/>
                  <a:gd name="T24" fmla="*/ 183 w 1034"/>
                  <a:gd name="T25" fmla="*/ 5 h 362"/>
                  <a:gd name="T26" fmla="*/ 147 w 1034"/>
                  <a:gd name="T27" fmla="*/ 10 h 362"/>
                  <a:gd name="T28" fmla="*/ 115 w 1034"/>
                  <a:gd name="T29" fmla="*/ 16 h 362"/>
                  <a:gd name="T30" fmla="*/ 86 w 1034"/>
                  <a:gd name="T31" fmla="*/ 25 h 362"/>
                  <a:gd name="T32" fmla="*/ 60 w 1034"/>
                  <a:gd name="T33" fmla="*/ 34 h 362"/>
                  <a:gd name="T34" fmla="*/ 38 w 1034"/>
                  <a:gd name="T35" fmla="*/ 45 h 362"/>
                  <a:gd name="T36" fmla="*/ 22 w 1034"/>
                  <a:gd name="T37" fmla="*/ 56 h 362"/>
                  <a:gd name="T38" fmla="*/ 9 w 1034"/>
                  <a:gd name="T39" fmla="*/ 69 h 362"/>
                  <a:gd name="T40" fmla="*/ 2 w 1034"/>
                  <a:gd name="T41" fmla="*/ 82 h 362"/>
                  <a:gd name="T42" fmla="*/ 1 w 1034"/>
                  <a:gd name="T43" fmla="*/ 96 h 362"/>
                  <a:gd name="T44" fmla="*/ 6 w 1034"/>
                  <a:gd name="T45" fmla="*/ 109 h 362"/>
                  <a:gd name="T46" fmla="*/ 17 w 1034"/>
                  <a:gd name="T47" fmla="*/ 123 h 362"/>
                  <a:gd name="T48" fmla="*/ 32 w 1034"/>
                  <a:gd name="T49" fmla="*/ 134 h 362"/>
                  <a:gd name="T50" fmla="*/ 52 w 1034"/>
                  <a:gd name="T51" fmla="*/ 146 h 362"/>
                  <a:gd name="T52" fmla="*/ 76 w 1034"/>
                  <a:gd name="T53" fmla="*/ 155 h 362"/>
                  <a:gd name="T54" fmla="*/ 105 w 1034"/>
                  <a:gd name="T55" fmla="*/ 164 h 362"/>
                  <a:gd name="T56" fmla="*/ 136 w 1034"/>
                  <a:gd name="T57" fmla="*/ 171 h 362"/>
                  <a:gd name="T58" fmla="*/ 170 w 1034"/>
                  <a:gd name="T59" fmla="*/ 176 h 362"/>
                  <a:gd name="T60" fmla="*/ 207 w 1034"/>
                  <a:gd name="T61" fmla="*/ 179 h 362"/>
                  <a:gd name="T62" fmla="*/ 246 w 1034"/>
                  <a:gd name="T63" fmla="*/ 181 h 362"/>
                  <a:gd name="T64" fmla="*/ 285 w 1034"/>
                  <a:gd name="T65" fmla="*/ 181 h 362"/>
                  <a:gd name="T66" fmla="*/ 324 w 1034"/>
                  <a:gd name="T67" fmla="*/ 178 h 362"/>
                  <a:gd name="T68" fmla="*/ 360 w 1034"/>
                  <a:gd name="T69" fmla="*/ 175 h 362"/>
                  <a:gd name="T70" fmla="*/ 394 w 1034"/>
                  <a:gd name="T71" fmla="*/ 169 h 362"/>
                  <a:gd name="T72" fmla="*/ 423 w 1034"/>
                  <a:gd name="T73" fmla="*/ 161 h 362"/>
                  <a:gd name="T74" fmla="*/ 450 w 1034"/>
                  <a:gd name="T75" fmla="*/ 151 h 362"/>
                  <a:gd name="T76" fmla="*/ 473 w 1034"/>
                  <a:gd name="T77" fmla="*/ 142 h 362"/>
                  <a:gd name="T78" fmla="*/ 492 w 1034"/>
                  <a:gd name="T79" fmla="*/ 130 h 362"/>
                  <a:gd name="T80" fmla="*/ 506 w 1034"/>
                  <a:gd name="T81" fmla="*/ 118 h 362"/>
                  <a:gd name="T82" fmla="*/ 514 w 1034"/>
                  <a:gd name="T83" fmla="*/ 105 h 362"/>
                  <a:gd name="T84" fmla="*/ 517 w 1034"/>
                  <a:gd name="T85" fmla="*/ 91 h 3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34" h="362">
                    <a:moveTo>
                      <a:pt x="1034" y="181"/>
                    </a:moveTo>
                    <a:lnTo>
                      <a:pt x="1034" y="174"/>
                    </a:lnTo>
                    <a:lnTo>
                      <a:pt x="1032" y="164"/>
                    </a:lnTo>
                    <a:lnTo>
                      <a:pt x="1028" y="154"/>
                    </a:lnTo>
                    <a:lnTo>
                      <a:pt x="1024" y="145"/>
                    </a:lnTo>
                    <a:lnTo>
                      <a:pt x="1019" y="137"/>
                    </a:lnTo>
                    <a:lnTo>
                      <a:pt x="1011" y="127"/>
                    </a:lnTo>
                    <a:lnTo>
                      <a:pt x="1003" y="120"/>
                    </a:lnTo>
                    <a:lnTo>
                      <a:pt x="994" y="112"/>
                    </a:lnTo>
                    <a:lnTo>
                      <a:pt x="984" y="104"/>
                    </a:lnTo>
                    <a:lnTo>
                      <a:pt x="973" y="97"/>
                    </a:lnTo>
                    <a:lnTo>
                      <a:pt x="959" y="89"/>
                    </a:lnTo>
                    <a:lnTo>
                      <a:pt x="946" y="81"/>
                    </a:lnTo>
                    <a:lnTo>
                      <a:pt x="932" y="74"/>
                    </a:lnTo>
                    <a:lnTo>
                      <a:pt x="917" y="68"/>
                    </a:lnTo>
                    <a:lnTo>
                      <a:pt x="900" y="60"/>
                    </a:lnTo>
                    <a:lnTo>
                      <a:pt x="883" y="54"/>
                    </a:lnTo>
                    <a:lnTo>
                      <a:pt x="865" y="49"/>
                    </a:lnTo>
                    <a:lnTo>
                      <a:pt x="846" y="43"/>
                    </a:lnTo>
                    <a:lnTo>
                      <a:pt x="827" y="37"/>
                    </a:lnTo>
                    <a:lnTo>
                      <a:pt x="806" y="31"/>
                    </a:lnTo>
                    <a:lnTo>
                      <a:pt x="787" y="27"/>
                    </a:lnTo>
                    <a:lnTo>
                      <a:pt x="764" y="24"/>
                    </a:lnTo>
                    <a:lnTo>
                      <a:pt x="743" y="20"/>
                    </a:lnTo>
                    <a:lnTo>
                      <a:pt x="720" y="16"/>
                    </a:lnTo>
                    <a:lnTo>
                      <a:pt x="695" y="12"/>
                    </a:lnTo>
                    <a:lnTo>
                      <a:pt x="672" y="10"/>
                    </a:lnTo>
                    <a:lnTo>
                      <a:pt x="647" y="6"/>
                    </a:lnTo>
                    <a:lnTo>
                      <a:pt x="622" y="4"/>
                    </a:lnTo>
                    <a:lnTo>
                      <a:pt x="597" y="4"/>
                    </a:lnTo>
                    <a:lnTo>
                      <a:pt x="570" y="2"/>
                    </a:lnTo>
                    <a:lnTo>
                      <a:pt x="545" y="2"/>
                    </a:lnTo>
                    <a:lnTo>
                      <a:pt x="518" y="0"/>
                    </a:lnTo>
                    <a:lnTo>
                      <a:pt x="491" y="2"/>
                    </a:lnTo>
                    <a:lnTo>
                      <a:pt x="465" y="2"/>
                    </a:lnTo>
                    <a:lnTo>
                      <a:pt x="440" y="4"/>
                    </a:lnTo>
                    <a:lnTo>
                      <a:pt x="413" y="4"/>
                    </a:lnTo>
                    <a:lnTo>
                      <a:pt x="388" y="6"/>
                    </a:lnTo>
                    <a:lnTo>
                      <a:pt x="365" y="10"/>
                    </a:lnTo>
                    <a:lnTo>
                      <a:pt x="340" y="12"/>
                    </a:lnTo>
                    <a:lnTo>
                      <a:pt x="317" y="16"/>
                    </a:lnTo>
                    <a:lnTo>
                      <a:pt x="294" y="20"/>
                    </a:lnTo>
                    <a:lnTo>
                      <a:pt x="271" y="24"/>
                    </a:lnTo>
                    <a:lnTo>
                      <a:pt x="250" y="27"/>
                    </a:lnTo>
                    <a:lnTo>
                      <a:pt x="229" y="31"/>
                    </a:lnTo>
                    <a:lnTo>
                      <a:pt x="209" y="37"/>
                    </a:lnTo>
                    <a:lnTo>
                      <a:pt x="188" y="43"/>
                    </a:lnTo>
                    <a:lnTo>
                      <a:pt x="171" y="49"/>
                    </a:lnTo>
                    <a:lnTo>
                      <a:pt x="152" y="54"/>
                    </a:lnTo>
                    <a:lnTo>
                      <a:pt x="135" y="60"/>
                    </a:lnTo>
                    <a:lnTo>
                      <a:pt x="119" y="68"/>
                    </a:lnTo>
                    <a:lnTo>
                      <a:pt x="104" y="74"/>
                    </a:lnTo>
                    <a:lnTo>
                      <a:pt x="89" y="81"/>
                    </a:lnTo>
                    <a:lnTo>
                      <a:pt x="75" y="89"/>
                    </a:lnTo>
                    <a:lnTo>
                      <a:pt x="64" y="97"/>
                    </a:lnTo>
                    <a:lnTo>
                      <a:pt x="52" y="104"/>
                    </a:lnTo>
                    <a:lnTo>
                      <a:pt x="43" y="112"/>
                    </a:lnTo>
                    <a:lnTo>
                      <a:pt x="33" y="120"/>
                    </a:lnTo>
                    <a:lnTo>
                      <a:pt x="23" y="127"/>
                    </a:lnTo>
                    <a:lnTo>
                      <a:pt x="18" y="137"/>
                    </a:lnTo>
                    <a:lnTo>
                      <a:pt x="12" y="145"/>
                    </a:lnTo>
                    <a:lnTo>
                      <a:pt x="6" y="154"/>
                    </a:lnTo>
                    <a:lnTo>
                      <a:pt x="4" y="164"/>
                    </a:lnTo>
                    <a:lnTo>
                      <a:pt x="2" y="174"/>
                    </a:lnTo>
                    <a:lnTo>
                      <a:pt x="0" y="181"/>
                    </a:lnTo>
                    <a:lnTo>
                      <a:pt x="2" y="191"/>
                    </a:lnTo>
                    <a:lnTo>
                      <a:pt x="4" y="200"/>
                    </a:lnTo>
                    <a:lnTo>
                      <a:pt x="6" y="210"/>
                    </a:lnTo>
                    <a:lnTo>
                      <a:pt x="12" y="218"/>
                    </a:lnTo>
                    <a:lnTo>
                      <a:pt x="18" y="227"/>
                    </a:lnTo>
                    <a:lnTo>
                      <a:pt x="23" y="235"/>
                    </a:lnTo>
                    <a:lnTo>
                      <a:pt x="33" y="245"/>
                    </a:lnTo>
                    <a:lnTo>
                      <a:pt x="43" y="252"/>
                    </a:lnTo>
                    <a:lnTo>
                      <a:pt x="52" y="260"/>
                    </a:lnTo>
                    <a:lnTo>
                      <a:pt x="64" y="268"/>
                    </a:lnTo>
                    <a:lnTo>
                      <a:pt x="75" y="275"/>
                    </a:lnTo>
                    <a:lnTo>
                      <a:pt x="89" y="283"/>
                    </a:lnTo>
                    <a:lnTo>
                      <a:pt x="104" y="291"/>
                    </a:lnTo>
                    <a:lnTo>
                      <a:pt x="119" y="297"/>
                    </a:lnTo>
                    <a:lnTo>
                      <a:pt x="135" y="302"/>
                    </a:lnTo>
                    <a:lnTo>
                      <a:pt x="152" y="310"/>
                    </a:lnTo>
                    <a:lnTo>
                      <a:pt x="171" y="316"/>
                    </a:lnTo>
                    <a:lnTo>
                      <a:pt x="188" y="322"/>
                    </a:lnTo>
                    <a:lnTo>
                      <a:pt x="209" y="327"/>
                    </a:lnTo>
                    <a:lnTo>
                      <a:pt x="229" y="331"/>
                    </a:lnTo>
                    <a:lnTo>
                      <a:pt x="250" y="337"/>
                    </a:lnTo>
                    <a:lnTo>
                      <a:pt x="271" y="341"/>
                    </a:lnTo>
                    <a:lnTo>
                      <a:pt x="294" y="345"/>
                    </a:lnTo>
                    <a:lnTo>
                      <a:pt x="317" y="349"/>
                    </a:lnTo>
                    <a:lnTo>
                      <a:pt x="340" y="352"/>
                    </a:lnTo>
                    <a:lnTo>
                      <a:pt x="365" y="354"/>
                    </a:lnTo>
                    <a:lnTo>
                      <a:pt x="388" y="356"/>
                    </a:lnTo>
                    <a:lnTo>
                      <a:pt x="413" y="358"/>
                    </a:lnTo>
                    <a:lnTo>
                      <a:pt x="440" y="360"/>
                    </a:lnTo>
                    <a:lnTo>
                      <a:pt x="465" y="362"/>
                    </a:lnTo>
                    <a:lnTo>
                      <a:pt x="491" y="362"/>
                    </a:lnTo>
                    <a:lnTo>
                      <a:pt x="518" y="362"/>
                    </a:lnTo>
                    <a:lnTo>
                      <a:pt x="545" y="362"/>
                    </a:lnTo>
                    <a:lnTo>
                      <a:pt x="570" y="362"/>
                    </a:lnTo>
                    <a:lnTo>
                      <a:pt x="597" y="360"/>
                    </a:lnTo>
                    <a:lnTo>
                      <a:pt x="622" y="358"/>
                    </a:lnTo>
                    <a:lnTo>
                      <a:pt x="647" y="356"/>
                    </a:lnTo>
                    <a:lnTo>
                      <a:pt x="672" y="354"/>
                    </a:lnTo>
                    <a:lnTo>
                      <a:pt x="695" y="352"/>
                    </a:lnTo>
                    <a:lnTo>
                      <a:pt x="720" y="349"/>
                    </a:lnTo>
                    <a:lnTo>
                      <a:pt x="743" y="345"/>
                    </a:lnTo>
                    <a:lnTo>
                      <a:pt x="764" y="341"/>
                    </a:lnTo>
                    <a:lnTo>
                      <a:pt x="787" y="337"/>
                    </a:lnTo>
                    <a:lnTo>
                      <a:pt x="806" y="331"/>
                    </a:lnTo>
                    <a:lnTo>
                      <a:pt x="827" y="327"/>
                    </a:lnTo>
                    <a:lnTo>
                      <a:pt x="846" y="322"/>
                    </a:lnTo>
                    <a:lnTo>
                      <a:pt x="865" y="316"/>
                    </a:lnTo>
                    <a:lnTo>
                      <a:pt x="883" y="310"/>
                    </a:lnTo>
                    <a:lnTo>
                      <a:pt x="900" y="302"/>
                    </a:lnTo>
                    <a:lnTo>
                      <a:pt x="917" y="297"/>
                    </a:lnTo>
                    <a:lnTo>
                      <a:pt x="932" y="291"/>
                    </a:lnTo>
                    <a:lnTo>
                      <a:pt x="946" y="283"/>
                    </a:lnTo>
                    <a:lnTo>
                      <a:pt x="959" y="275"/>
                    </a:lnTo>
                    <a:lnTo>
                      <a:pt x="973" y="268"/>
                    </a:lnTo>
                    <a:lnTo>
                      <a:pt x="984" y="260"/>
                    </a:lnTo>
                    <a:lnTo>
                      <a:pt x="994" y="252"/>
                    </a:lnTo>
                    <a:lnTo>
                      <a:pt x="1003" y="245"/>
                    </a:lnTo>
                    <a:lnTo>
                      <a:pt x="1011" y="235"/>
                    </a:lnTo>
                    <a:lnTo>
                      <a:pt x="1019" y="227"/>
                    </a:lnTo>
                    <a:lnTo>
                      <a:pt x="1024" y="218"/>
                    </a:lnTo>
                    <a:lnTo>
                      <a:pt x="1028" y="210"/>
                    </a:lnTo>
                    <a:lnTo>
                      <a:pt x="1032" y="200"/>
                    </a:lnTo>
                    <a:lnTo>
                      <a:pt x="1034" y="191"/>
                    </a:lnTo>
                    <a:lnTo>
                      <a:pt x="1034" y="18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645">
                <a:extLst>
                  <a:ext uri="{FF2B5EF4-FFF2-40B4-BE49-F238E27FC236}">
                    <a16:creationId xmlns:a16="http://schemas.microsoft.com/office/drawing/2014/main" id="{D554934F-F554-4D7A-81D7-A69AEFE3BB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646">
                <a:extLst>
                  <a:ext uri="{FF2B5EF4-FFF2-40B4-BE49-F238E27FC236}">
                    <a16:creationId xmlns:a16="http://schemas.microsoft.com/office/drawing/2014/main" id="{4CBE84F8-3B03-425B-A10B-D29BD49ED7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90" y="1994"/>
                <a:ext cx="517" cy="217"/>
              </a:xfrm>
              <a:custGeom>
                <a:avLst/>
                <a:gdLst>
                  <a:gd name="T0" fmla="*/ 514 w 1034"/>
                  <a:gd name="T1" fmla="*/ 14 h 435"/>
                  <a:gd name="T2" fmla="*/ 502 w 1034"/>
                  <a:gd name="T3" fmla="*/ 32 h 435"/>
                  <a:gd name="T4" fmla="*/ 480 w 1034"/>
                  <a:gd name="T5" fmla="*/ 47 h 435"/>
                  <a:gd name="T6" fmla="*/ 450 w 1034"/>
                  <a:gd name="T7" fmla="*/ 60 h 435"/>
                  <a:gd name="T8" fmla="*/ 414 w 1034"/>
                  <a:gd name="T9" fmla="*/ 73 h 435"/>
                  <a:gd name="T10" fmla="*/ 372 w 1034"/>
                  <a:gd name="T11" fmla="*/ 82 h 435"/>
                  <a:gd name="T12" fmla="*/ 324 w 1034"/>
                  <a:gd name="T13" fmla="*/ 87 h 435"/>
                  <a:gd name="T14" fmla="*/ 273 w 1034"/>
                  <a:gd name="T15" fmla="*/ 90 h 435"/>
                  <a:gd name="T16" fmla="*/ 220 w 1034"/>
                  <a:gd name="T17" fmla="*/ 89 h 435"/>
                  <a:gd name="T18" fmla="*/ 170 w 1034"/>
                  <a:gd name="T19" fmla="*/ 85 h 435"/>
                  <a:gd name="T20" fmla="*/ 125 w 1034"/>
                  <a:gd name="T21" fmla="*/ 78 h 435"/>
                  <a:gd name="T22" fmla="*/ 86 w 1034"/>
                  <a:gd name="T23" fmla="*/ 67 h 435"/>
                  <a:gd name="T24" fmla="*/ 52 w 1034"/>
                  <a:gd name="T25" fmla="*/ 54 h 435"/>
                  <a:gd name="T26" fmla="*/ 26 w 1034"/>
                  <a:gd name="T27" fmla="*/ 39 h 435"/>
                  <a:gd name="T28" fmla="*/ 9 w 1034"/>
                  <a:gd name="T29" fmla="*/ 23 h 435"/>
                  <a:gd name="T30" fmla="*/ 1 w 1034"/>
                  <a:gd name="T31" fmla="*/ 5 h 435"/>
                  <a:gd name="T32" fmla="*/ 0 w 1034"/>
                  <a:gd name="T33" fmla="*/ 4 h 435"/>
                  <a:gd name="T34" fmla="*/ 0 w 1034"/>
                  <a:gd name="T35" fmla="*/ 16 h 435"/>
                  <a:gd name="T36" fmla="*/ 0 w 1034"/>
                  <a:gd name="T37" fmla="*/ 34 h 435"/>
                  <a:gd name="T38" fmla="*/ 0 w 1034"/>
                  <a:gd name="T39" fmla="*/ 58 h 435"/>
                  <a:gd name="T40" fmla="*/ 0 w 1034"/>
                  <a:gd name="T41" fmla="*/ 81 h 435"/>
                  <a:gd name="T42" fmla="*/ 0 w 1034"/>
                  <a:gd name="T43" fmla="*/ 103 h 435"/>
                  <a:gd name="T44" fmla="*/ 0 w 1034"/>
                  <a:gd name="T45" fmla="*/ 118 h 435"/>
                  <a:gd name="T46" fmla="*/ 0 w 1034"/>
                  <a:gd name="T47" fmla="*/ 127 h 435"/>
                  <a:gd name="T48" fmla="*/ 3 w 1034"/>
                  <a:gd name="T49" fmla="*/ 140 h 435"/>
                  <a:gd name="T50" fmla="*/ 17 w 1034"/>
                  <a:gd name="T51" fmla="*/ 158 h 435"/>
                  <a:gd name="T52" fmla="*/ 38 w 1034"/>
                  <a:gd name="T53" fmla="*/ 174 h 435"/>
                  <a:gd name="T54" fmla="*/ 68 w 1034"/>
                  <a:gd name="T55" fmla="*/ 187 h 435"/>
                  <a:gd name="T56" fmla="*/ 105 w 1034"/>
                  <a:gd name="T57" fmla="*/ 199 h 435"/>
                  <a:gd name="T58" fmla="*/ 147 w 1034"/>
                  <a:gd name="T59" fmla="*/ 209 h 435"/>
                  <a:gd name="T60" fmla="*/ 194 w 1034"/>
                  <a:gd name="T61" fmla="*/ 214 h 435"/>
                  <a:gd name="T62" fmla="*/ 246 w 1034"/>
                  <a:gd name="T63" fmla="*/ 217 h 435"/>
                  <a:gd name="T64" fmla="*/ 299 w 1034"/>
                  <a:gd name="T65" fmla="*/ 216 h 435"/>
                  <a:gd name="T66" fmla="*/ 348 w 1034"/>
                  <a:gd name="T67" fmla="*/ 211 h 435"/>
                  <a:gd name="T68" fmla="*/ 394 w 1034"/>
                  <a:gd name="T69" fmla="*/ 204 h 435"/>
                  <a:gd name="T70" fmla="*/ 433 w 1034"/>
                  <a:gd name="T71" fmla="*/ 193 h 435"/>
                  <a:gd name="T72" fmla="*/ 466 w 1034"/>
                  <a:gd name="T73" fmla="*/ 181 h 435"/>
                  <a:gd name="T74" fmla="*/ 492 w 1034"/>
                  <a:gd name="T75" fmla="*/ 166 h 435"/>
                  <a:gd name="T76" fmla="*/ 510 w 1034"/>
                  <a:gd name="T77" fmla="*/ 149 h 435"/>
                  <a:gd name="T78" fmla="*/ 517 w 1034"/>
                  <a:gd name="T79" fmla="*/ 132 h 435"/>
                  <a:gd name="T80" fmla="*/ 517 w 1034"/>
                  <a:gd name="T81" fmla="*/ 124 h 435"/>
                  <a:gd name="T82" fmla="*/ 517 w 1034"/>
                  <a:gd name="T83" fmla="*/ 111 h 435"/>
                  <a:gd name="T84" fmla="*/ 517 w 1034"/>
                  <a:gd name="T85" fmla="*/ 92 h 435"/>
                  <a:gd name="T86" fmla="*/ 517 w 1034"/>
                  <a:gd name="T87" fmla="*/ 69 h 435"/>
                  <a:gd name="T88" fmla="*/ 517 w 1034"/>
                  <a:gd name="T89" fmla="*/ 46 h 435"/>
                  <a:gd name="T90" fmla="*/ 517 w 1034"/>
                  <a:gd name="T91" fmla="*/ 25 h 435"/>
                  <a:gd name="T92" fmla="*/ 517 w 1034"/>
                  <a:gd name="T93" fmla="*/ 9 h 435"/>
                  <a:gd name="T94" fmla="*/ 517 w 1034"/>
                  <a:gd name="T95" fmla="*/ 1 h 4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34" h="435">
                    <a:moveTo>
                      <a:pt x="1034" y="0"/>
                    </a:moveTo>
                    <a:lnTo>
                      <a:pt x="1034" y="10"/>
                    </a:lnTo>
                    <a:lnTo>
                      <a:pt x="1032" y="19"/>
                    </a:lnTo>
                    <a:lnTo>
                      <a:pt x="1028" y="29"/>
                    </a:lnTo>
                    <a:lnTo>
                      <a:pt x="1024" y="37"/>
                    </a:lnTo>
                    <a:lnTo>
                      <a:pt x="1019" y="46"/>
                    </a:lnTo>
                    <a:lnTo>
                      <a:pt x="1011" y="54"/>
                    </a:lnTo>
                    <a:lnTo>
                      <a:pt x="1003" y="64"/>
                    </a:lnTo>
                    <a:lnTo>
                      <a:pt x="994" y="71"/>
                    </a:lnTo>
                    <a:lnTo>
                      <a:pt x="984" y="79"/>
                    </a:lnTo>
                    <a:lnTo>
                      <a:pt x="973" y="87"/>
                    </a:lnTo>
                    <a:lnTo>
                      <a:pt x="959" y="94"/>
                    </a:lnTo>
                    <a:lnTo>
                      <a:pt x="946" y="102"/>
                    </a:lnTo>
                    <a:lnTo>
                      <a:pt x="932" y="108"/>
                    </a:lnTo>
                    <a:lnTo>
                      <a:pt x="917" y="116"/>
                    </a:lnTo>
                    <a:lnTo>
                      <a:pt x="900" y="121"/>
                    </a:lnTo>
                    <a:lnTo>
                      <a:pt x="883" y="129"/>
                    </a:lnTo>
                    <a:lnTo>
                      <a:pt x="865" y="135"/>
                    </a:lnTo>
                    <a:lnTo>
                      <a:pt x="846" y="141"/>
                    </a:lnTo>
                    <a:lnTo>
                      <a:pt x="827" y="146"/>
                    </a:lnTo>
                    <a:lnTo>
                      <a:pt x="806" y="150"/>
                    </a:lnTo>
                    <a:lnTo>
                      <a:pt x="787" y="156"/>
                    </a:lnTo>
                    <a:lnTo>
                      <a:pt x="764" y="160"/>
                    </a:lnTo>
                    <a:lnTo>
                      <a:pt x="743" y="164"/>
                    </a:lnTo>
                    <a:lnTo>
                      <a:pt x="720" y="168"/>
                    </a:lnTo>
                    <a:lnTo>
                      <a:pt x="695" y="171"/>
                    </a:lnTo>
                    <a:lnTo>
                      <a:pt x="672" y="173"/>
                    </a:lnTo>
                    <a:lnTo>
                      <a:pt x="647" y="175"/>
                    </a:lnTo>
                    <a:lnTo>
                      <a:pt x="622" y="177"/>
                    </a:lnTo>
                    <a:lnTo>
                      <a:pt x="597" y="179"/>
                    </a:lnTo>
                    <a:lnTo>
                      <a:pt x="570" y="181"/>
                    </a:lnTo>
                    <a:lnTo>
                      <a:pt x="545" y="181"/>
                    </a:lnTo>
                    <a:lnTo>
                      <a:pt x="518" y="181"/>
                    </a:lnTo>
                    <a:lnTo>
                      <a:pt x="491" y="181"/>
                    </a:lnTo>
                    <a:lnTo>
                      <a:pt x="465" y="181"/>
                    </a:lnTo>
                    <a:lnTo>
                      <a:pt x="440" y="179"/>
                    </a:lnTo>
                    <a:lnTo>
                      <a:pt x="415" y="177"/>
                    </a:lnTo>
                    <a:lnTo>
                      <a:pt x="388" y="175"/>
                    </a:lnTo>
                    <a:lnTo>
                      <a:pt x="365" y="173"/>
                    </a:lnTo>
                    <a:lnTo>
                      <a:pt x="340" y="171"/>
                    </a:lnTo>
                    <a:lnTo>
                      <a:pt x="317" y="168"/>
                    </a:lnTo>
                    <a:lnTo>
                      <a:pt x="294" y="164"/>
                    </a:lnTo>
                    <a:lnTo>
                      <a:pt x="271" y="160"/>
                    </a:lnTo>
                    <a:lnTo>
                      <a:pt x="250" y="156"/>
                    </a:lnTo>
                    <a:lnTo>
                      <a:pt x="229" y="150"/>
                    </a:lnTo>
                    <a:lnTo>
                      <a:pt x="209" y="146"/>
                    </a:lnTo>
                    <a:lnTo>
                      <a:pt x="188" y="141"/>
                    </a:lnTo>
                    <a:lnTo>
                      <a:pt x="171" y="135"/>
                    </a:lnTo>
                    <a:lnTo>
                      <a:pt x="152" y="129"/>
                    </a:lnTo>
                    <a:lnTo>
                      <a:pt x="135" y="121"/>
                    </a:lnTo>
                    <a:lnTo>
                      <a:pt x="119" y="116"/>
                    </a:lnTo>
                    <a:lnTo>
                      <a:pt x="104" y="108"/>
                    </a:lnTo>
                    <a:lnTo>
                      <a:pt x="89" y="102"/>
                    </a:lnTo>
                    <a:lnTo>
                      <a:pt x="75" y="94"/>
                    </a:lnTo>
                    <a:lnTo>
                      <a:pt x="64" y="87"/>
                    </a:lnTo>
                    <a:lnTo>
                      <a:pt x="52" y="79"/>
                    </a:lnTo>
                    <a:lnTo>
                      <a:pt x="43" y="71"/>
                    </a:lnTo>
                    <a:lnTo>
                      <a:pt x="33" y="64"/>
                    </a:lnTo>
                    <a:lnTo>
                      <a:pt x="25" y="54"/>
                    </a:lnTo>
                    <a:lnTo>
                      <a:pt x="18" y="46"/>
                    </a:lnTo>
                    <a:lnTo>
                      <a:pt x="12" y="37"/>
                    </a:lnTo>
                    <a:lnTo>
                      <a:pt x="6" y="29"/>
                    </a:lnTo>
                    <a:lnTo>
                      <a:pt x="4" y="19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0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0" y="93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27"/>
                    </a:lnTo>
                    <a:lnTo>
                      <a:pt x="0" y="139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0" y="173"/>
                    </a:lnTo>
                    <a:lnTo>
                      <a:pt x="0" y="185"/>
                    </a:lnTo>
                    <a:lnTo>
                      <a:pt x="0" y="194"/>
                    </a:lnTo>
                    <a:lnTo>
                      <a:pt x="0" y="206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2" y="264"/>
                    </a:lnTo>
                    <a:lnTo>
                      <a:pt x="4" y="271"/>
                    </a:lnTo>
                    <a:lnTo>
                      <a:pt x="6" y="281"/>
                    </a:lnTo>
                    <a:lnTo>
                      <a:pt x="12" y="291"/>
                    </a:lnTo>
                    <a:lnTo>
                      <a:pt x="18" y="298"/>
                    </a:lnTo>
                    <a:lnTo>
                      <a:pt x="25" y="308"/>
                    </a:lnTo>
                    <a:lnTo>
                      <a:pt x="33" y="316"/>
                    </a:lnTo>
                    <a:lnTo>
                      <a:pt x="43" y="323"/>
                    </a:lnTo>
                    <a:lnTo>
                      <a:pt x="52" y="333"/>
                    </a:lnTo>
                    <a:lnTo>
                      <a:pt x="64" y="341"/>
                    </a:lnTo>
                    <a:lnTo>
                      <a:pt x="75" y="348"/>
                    </a:lnTo>
                    <a:lnTo>
                      <a:pt x="89" y="354"/>
                    </a:lnTo>
                    <a:lnTo>
                      <a:pt x="104" y="362"/>
                    </a:lnTo>
                    <a:lnTo>
                      <a:pt x="119" y="370"/>
                    </a:lnTo>
                    <a:lnTo>
                      <a:pt x="135" y="375"/>
                    </a:lnTo>
                    <a:lnTo>
                      <a:pt x="152" y="381"/>
                    </a:lnTo>
                    <a:lnTo>
                      <a:pt x="171" y="387"/>
                    </a:lnTo>
                    <a:lnTo>
                      <a:pt x="188" y="393"/>
                    </a:lnTo>
                    <a:lnTo>
                      <a:pt x="209" y="398"/>
                    </a:lnTo>
                    <a:lnTo>
                      <a:pt x="229" y="404"/>
                    </a:lnTo>
                    <a:lnTo>
                      <a:pt x="250" y="408"/>
                    </a:lnTo>
                    <a:lnTo>
                      <a:pt x="271" y="412"/>
                    </a:lnTo>
                    <a:lnTo>
                      <a:pt x="294" y="418"/>
                    </a:lnTo>
                    <a:lnTo>
                      <a:pt x="317" y="420"/>
                    </a:lnTo>
                    <a:lnTo>
                      <a:pt x="340" y="423"/>
                    </a:lnTo>
                    <a:lnTo>
                      <a:pt x="365" y="427"/>
                    </a:lnTo>
                    <a:lnTo>
                      <a:pt x="388" y="429"/>
                    </a:lnTo>
                    <a:lnTo>
                      <a:pt x="415" y="431"/>
                    </a:lnTo>
                    <a:lnTo>
                      <a:pt x="440" y="433"/>
                    </a:lnTo>
                    <a:lnTo>
                      <a:pt x="465" y="433"/>
                    </a:lnTo>
                    <a:lnTo>
                      <a:pt x="491" y="435"/>
                    </a:lnTo>
                    <a:lnTo>
                      <a:pt x="518" y="435"/>
                    </a:lnTo>
                    <a:lnTo>
                      <a:pt x="545" y="435"/>
                    </a:lnTo>
                    <a:lnTo>
                      <a:pt x="570" y="433"/>
                    </a:lnTo>
                    <a:lnTo>
                      <a:pt x="597" y="433"/>
                    </a:lnTo>
                    <a:lnTo>
                      <a:pt x="622" y="431"/>
                    </a:lnTo>
                    <a:lnTo>
                      <a:pt x="647" y="429"/>
                    </a:lnTo>
                    <a:lnTo>
                      <a:pt x="672" y="427"/>
                    </a:lnTo>
                    <a:lnTo>
                      <a:pt x="695" y="423"/>
                    </a:lnTo>
                    <a:lnTo>
                      <a:pt x="720" y="420"/>
                    </a:lnTo>
                    <a:lnTo>
                      <a:pt x="743" y="418"/>
                    </a:lnTo>
                    <a:lnTo>
                      <a:pt x="764" y="412"/>
                    </a:lnTo>
                    <a:lnTo>
                      <a:pt x="787" y="408"/>
                    </a:lnTo>
                    <a:lnTo>
                      <a:pt x="806" y="404"/>
                    </a:lnTo>
                    <a:lnTo>
                      <a:pt x="827" y="398"/>
                    </a:lnTo>
                    <a:lnTo>
                      <a:pt x="846" y="393"/>
                    </a:lnTo>
                    <a:lnTo>
                      <a:pt x="865" y="387"/>
                    </a:lnTo>
                    <a:lnTo>
                      <a:pt x="883" y="381"/>
                    </a:lnTo>
                    <a:lnTo>
                      <a:pt x="900" y="375"/>
                    </a:lnTo>
                    <a:lnTo>
                      <a:pt x="917" y="370"/>
                    </a:lnTo>
                    <a:lnTo>
                      <a:pt x="932" y="362"/>
                    </a:lnTo>
                    <a:lnTo>
                      <a:pt x="946" y="354"/>
                    </a:lnTo>
                    <a:lnTo>
                      <a:pt x="959" y="348"/>
                    </a:lnTo>
                    <a:lnTo>
                      <a:pt x="973" y="341"/>
                    </a:lnTo>
                    <a:lnTo>
                      <a:pt x="984" y="333"/>
                    </a:lnTo>
                    <a:lnTo>
                      <a:pt x="994" y="323"/>
                    </a:lnTo>
                    <a:lnTo>
                      <a:pt x="1003" y="316"/>
                    </a:lnTo>
                    <a:lnTo>
                      <a:pt x="1011" y="308"/>
                    </a:lnTo>
                    <a:lnTo>
                      <a:pt x="1019" y="298"/>
                    </a:lnTo>
                    <a:lnTo>
                      <a:pt x="1024" y="291"/>
                    </a:lnTo>
                    <a:lnTo>
                      <a:pt x="1028" y="281"/>
                    </a:lnTo>
                    <a:lnTo>
                      <a:pt x="1032" y="271"/>
                    </a:lnTo>
                    <a:lnTo>
                      <a:pt x="1034" y="264"/>
                    </a:lnTo>
                    <a:lnTo>
                      <a:pt x="1034" y="254"/>
                    </a:lnTo>
                    <a:lnTo>
                      <a:pt x="1034" y="250"/>
                    </a:lnTo>
                    <a:lnTo>
                      <a:pt x="1034" y="248"/>
                    </a:lnTo>
                    <a:lnTo>
                      <a:pt x="1034" y="243"/>
                    </a:lnTo>
                    <a:lnTo>
                      <a:pt x="1034" y="237"/>
                    </a:lnTo>
                    <a:lnTo>
                      <a:pt x="1034" y="231"/>
                    </a:lnTo>
                    <a:lnTo>
                      <a:pt x="1034" y="223"/>
                    </a:lnTo>
                    <a:lnTo>
                      <a:pt x="1034" y="214"/>
                    </a:lnTo>
                    <a:lnTo>
                      <a:pt x="1034" y="206"/>
                    </a:lnTo>
                    <a:lnTo>
                      <a:pt x="1034" y="194"/>
                    </a:lnTo>
                    <a:lnTo>
                      <a:pt x="1034" y="185"/>
                    </a:lnTo>
                    <a:lnTo>
                      <a:pt x="1034" y="173"/>
                    </a:lnTo>
                    <a:lnTo>
                      <a:pt x="1034" y="162"/>
                    </a:lnTo>
                    <a:lnTo>
                      <a:pt x="1034" y="150"/>
                    </a:lnTo>
                    <a:lnTo>
                      <a:pt x="1034" y="139"/>
                    </a:lnTo>
                    <a:lnTo>
                      <a:pt x="1034" y="127"/>
                    </a:lnTo>
                    <a:lnTo>
                      <a:pt x="1034" y="116"/>
                    </a:lnTo>
                    <a:lnTo>
                      <a:pt x="1034" y="104"/>
                    </a:lnTo>
                    <a:lnTo>
                      <a:pt x="1034" y="93"/>
                    </a:lnTo>
                    <a:lnTo>
                      <a:pt x="1034" y="81"/>
                    </a:lnTo>
                    <a:lnTo>
                      <a:pt x="1034" y="69"/>
                    </a:lnTo>
                    <a:lnTo>
                      <a:pt x="1034" y="60"/>
                    </a:lnTo>
                    <a:lnTo>
                      <a:pt x="1034" y="50"/>
                    </a:lnTo>
                    <a:lnTo>
                      <a:pt x="1034" y="41"/>
                    </a:lnTo>
                    <a:lnTo>
                      <a:pt x="1034" y="33"/>
                    </a:lnTo>
                    <a:lnTo>
                      <a:pt x="1034" y="23"/>
                    </a:lnTo>
                    <a:lnTo>
                      <a:pt x="1034" y="18"/>
                    </a:lnTo>
                    <a:lnTo>
                      <a:pt x="1034" y="12"/>
                    </a:lnTo>
                    <a:lnTo>
                      <a:pt x="1034" y="8"/>
                    </a:lnTo>
                    <a:lnTo>
                      <a:pt x="1034" y="4"/>
                    </a:lnTo>
                    <a:lnTo>
                      <a:pt x="1034" y="2"/>
                    </a:lnTo>
                    <a:lnTo>
                      <a:pt x="1034" y="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647">
                <a:extLst>
                  <a:ext uri="{FF2B5EF4-FFF2-40B4-BE49-F238E27FC236}">
                    <a16:creationId xmlns:a16="http://schemas.microsoft.com/office/drawing/2014/main" id="{188CF6FB-F4F1-4DDB-BE6F-8B2F3B91DB5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648">
                <a:extLst>
                  <a:ext uri="{FF2B5EF4-FFF2-40B4-BE49-F238E27FC236}">
                    <a16:creationId xmlns:a16="http://schemas.microsoft.com/office/drawing/2014/main" id="{7FF5CE8B-5025-4680-8C70-58DF2D4F13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649">
                <a:extLst>
                  <a:ext uri="{FF2B5EF4-FFF2-40B4-BE49-F238E27FC236}">
                    <a16:creationId xmlns:a16="http://schemas.microsoft.com/office/drawing/2014/main" id="{982EDE25-C31B-437A-B88C-AB88400CC7F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650">
                <a:extLst>
                  <a:ext uri="{FF2B5EF4-FFF2-40B4-BE49-F238E27FC236}">
                    <a16:creationId xmlns:a16="http://schemas.microsoft.com/office/drawing/2014/main" id="{AF687599-862F-4B6A-91AC-19FC6C75E2A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5" y="1928"/>
                <a:ext cx="170" cy="57"/>
              </a:xfrm>
              <a:custGeom>
                <a:avLst/>
                <a:gdLst>
                  <a:gd name="T0" fmla="*/ 0 w 339"/>
                  <a:gd name="T1" fmla="*/ 45 h 113"/>
                  <a:gd name="T2" fmla="*/ 37 w 339"/>
                  <a:gd name="T3" fmla="*/ 57 h 113"/>
                  <a:gd name="T4" fmla="*/ 130 w 339"/>
                  <a:gd name="T5" fmla="*/ 20 h 113"/>
                  <a:gd name="T6" fmla="*/ 170 w 339"/>
                  <a:gd name="T7" fmla="*/ 33 h 113"/>
                  <a:gd name="T8" fmla="*/ 148 w 339"/>
                  <a:gd name="T9" fmla="*/ 0 h 113"/>
                  <a:gd name="T10" fmla="*/ 40 w 339"/>
                  <a:gd name="T11" fmla="*/ 0 h 113"/>
                  <a:gd name="T12" fmla="*/ 83 w 339"/>
                  <a:gd name="T13" fmla="*/ 10 h 113"/>
                  <a:gd name="T14" fmla="*/ 0 w 339"/>
                  <a:gd name="T15" fmla="*/ 45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3">
                    <a:moveTo>
                      <a:pt x="0" y="90"/>
                    </a:moveTo>
                    <a:lnTo>
                      <a:pt x="74" y="113"/>
                    </a:lnTo>
                    <a:lnTo>
                      <a:pt x="259" y="40"/>
                    </a:lnTo>
                    <a:lnTo>
                      <a:pt x="339" y="65"/>
                    </a:lnTo>
                    <a:lnTo>
                      <a:pt x="295" y="0"/>
                    </a:lnTo>
                    <a:lnTo>
                      <a:pt x="80" y="0"/>
                    </a:lnTo>
                    <a:lnTo>
                      <a:pt x="166" y="19"/>
                    </a:lnTo>
                    <a:lnTo>
                      <a:pt x="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651">
                <a:extLst>
                  <a:ext uri="{FF2B5EF4-FFF2-40B4-BE49-F238E27FC236}">
                    <a16:creationId xmlns:a16="http://schemas.microsoft.com/office/drawing/2014/main" id="{AA7C2929-7511-47FD-9BEB-651443E992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652">
                <a:extLst>
                  <a:ext uri="{FF2B5EF4-FFF2-40B4-BE49-F238E27FC236}">
                    <a16:creationId xmlns:a16="http://schemas.microsoft.com/office/drawing/2014/main" id="{6A4A3F88-BD4A-4292-A5A1-AFB81BE5AB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653">
                <a:extLst>
                  <a:ext uri="{FF2B5EF4-FFF2-40B4-BE49-F238E27FC236}">
                    <a16:creationId xmlns:a16="http://schemas.microsoft.com/office/drawing/2014/main" id="{B061CEA9-3003-4022-B3DB-FE081E20D2D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654">
                <a:extLst>
                  <a:ext uri="{FF2B5EF4-FFF2-40B4-BE49-F238E27FC236}">
                    <a16:creationId xmlns:a16="http://schemas.microsoft.com/office/drawing/2014/main" id="{EFC18079-A034-40ED-A3C2-DF9E9A83351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9" y="1995"/>
                <a:ext cx="170" cy="59"/>
              </a:xfrm>
              <a:custGeom>
                <a:avLst/>
                <a:gdLst>
                  <a:gd name="T0" fmla="*/ 170 w 339"/>
                  <a:gd name="T1" fmla="*/ 13 h 117"/>
                  <a:gd name="T2" fmla="*/ 133 w 339"/>
                  <a:gd name="T3" fmla="*/ 0 h 117"/>
                  <a:gd name="T4" fmla="*/ 44 w 339"/>
                  <a:gd name="T5" fmla="*/ 38 h 117"/>
                  <a:gd name="T6" fmla="*/ 0 w 339"/>
                  <a:gd name="T7" fmla="*/ 25 h 117"/>
                  <a:gd name="T8" fmla="*/ 22 w 339"/>
                  <a:gd name="T9" fmla="*/ 59 h 117"/>
                  <a:gd name="T10" fmla="*/ 133 w 339"/>
                  <a:gd name="T11" fmla="*/ 59 h 117"/>
                  <a:gd name="T12" fmla="*/ 85 w 339"/>
                  <a:gd name="T13" fmla="*/ 46 h 117"/>
                  <a:gd name="T14" fmla="*/ 170 w 339"/>
                  <a:gd name="T15" fmla="*/ 13 h 1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7">
                    <a:moveTo>
                      <a:pt x="339" y="25"/>
                    </a:moveTo>
                    <a:lnTo>
                      <a:pt x="266" y="0"/>
                    </a:lnTo>
                    <a:lnTo>
                      <a:pt x="88" y="75"/>
                    </a:lnTo>
                    <a:lnTo>
                      <a:pt x="0" y="50"/>
                    </a:lnTo>
                    <a:lnTo>
                      <a:pt x="44" y="117"/>
                    </a:lnTo>
                    <a:lnTo>
                      <a:pt x="266" y="117"/>
                    </a:lnTo>
                    <a:lnTo>
                      <a:pt x="170" y="92"/>
                    </a:lnTo>
                    <a:lnTo>
                      <a:pt x="339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655">
                <a:extLst>
                  <a:ext uri="{FF2B5EF4-FFF2-40B4-BE49-F238E27FC236}">
                    <a16:creationId xmlns:a16="http://schemas.microsoft.com/office/drawing/2014/main" id="{D6267B62-048F-4CFF-8261-014B3CA9D67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656">
                <a:extLst>
                  <a:ext uri="{FF2B5EF4-FFF2-40B4-BE49-F238E27FC236}">
                    <a16:creationId xmlns:a16="http://schemas.microsoft.com/office/drawing/2014/main" id="{8CA17D28-F6D0-427B-9A58-4F329D136D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657">
                <a:extLst>
                  <a:ext uri="{FF2B5EF4-FFF2-40B4-BE49-F238E27FC236}">
                    <a16:creationId xmlns:a16="http://schemas.microsoft.com/office/drawing/2014/main" id="{51EC646D-0693-4E65-BA63-3D58582801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658">
                <a:extLst>
                  <a:ext uri="{FF2B5EF4-FFF2-40B4-BE49-F238E27FC236}">
                    <a16:creationId xmlns:a16="http://schemas.microsoft.com/office/drawing/2014/main" id="{E097063E-741B-4938-A00F-8376141DEF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8" y="1925"/>
                <a:ext cx="172" cy="57"/>
              </a:xfrm>
              <a:custGeom>
                <a:avLst/>
                <a:gdLst>
                  <a:gd name="T0" fmla="*/ 0 w 343"/>
                  <a:gd name="T1" fmla="*/ 13 h 113"/>
                  <a:gd name="T2" fmla="*/ 39 w 343"/>
                  <a:gd name="T3" fmla="*/ 0 h 113"/>
                  <a:gd name="T4" fmla="*/ 131 w 343"/>
                  <a:gd name="T5" fmla="*/ 36 h 113"/>
                  <a:gd name="T6" fmla="*/ 172 w 343"/>
                  <a:gd name="T7" fmla="*/ 25 h 113"/>
                  <a:gd name="T8" fmla="*/ 149 w 343"/>
                  <a:gd name="T9" fmla="*/ 57 h 113"/>
                  <a:gd name="T10" fmla="*/ 41 w 343"/>
                  <a:gd name="T11" fmla="*/ 57 h 113"/>
                  <a:gd name="T12" fmla="*/ 86 w 343"/>
                  <a:gd name="T13" fmla="*/ 48 h 113"/>
                  <a:gd name="T14" fmla="*/ 0 w 343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3" h="113">
                    <a:moveTo>
                      <a:pt x="0" y="25"/>
                    </a:moveTo>
                    <a:lnTo>
                      <a:pt x="77" y="0"/>
                    </a:lnTo>
                    <a:lnTo>
                      <a:pt x="261" y="71"/>
                    </a:lnTo>
                    <a:lnTo>
                      <a:pt x="343" y="50"/>
                    </a:lnTo>
                    <a:lnTo>
                      <a:pt x="297" y="113"/>
                    </a:lnTo>
                    <a:lnTo>
                      <a:pt x="82" y="113"/>
                    </a:lnTo>
                    <a:lnTo>
                      <a:pt x="172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659">
                <a:extLst>
                  <a:ext uri="{FF2B5EF4-FFF2-40B4-BE49-F238E27FC236}">
                    <a16:creationId xmlns:a16="http://schemas.microsoft.com/office/drawing/2014/main" id="{39C2A106-5CB4-4D13-8E90-BA5019B5548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660">
                <a:extLst>
                  <a:ext uri="{FF2B5EF4-FFF2-40B4-BE49-F238E27FC236}">
                    <a16:creationId xmlns:a16="http://schemas.microsoft.com/office/drawing/2014/main" id="{E10C8B29-9754-4D67-8BF6-DA71D49A22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661">
                <a:extLst>
                  <a:ext uri="{FF2B5EF4-FFF2-40B4-BE49-F238E27FC236}">
                    <a16:creationId xmlns:a16="http://schemas.microsoft.com/office/drawing/2014/main" id="{51DE18F5-F4B6-49AE-A1A1-BDBF015895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Freeform 662">
                <a:extLst>
                  <a:ext uri="{FF2B5EF4-FFF2-40B4-BE49-F238E27FC236}">
                    <a16:creationId xmlns:a16="http://schemas.microsoft.com/office/drawing/2014/main" id="{612FEB59-2895-40B8-8D96-082568611A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0" y="2000"/>
                <a:ext cx="169" cy="58"/>
              </a:xfrm>
              <a:custGeom>
                <a:avLst/>
                <a:gdLst>
                  <a:gd name="T0" fmla="*/ 169 w 340"/>
                  <a:gd name="T1" fmla="*/ 45 h 115"/>
                  <a:gd name="T2" fmla="*/ 132 w 340"/>
                  <a:gd name="T3" fmla="*/ 58 h 115"/>
                  <a:gd name="T4" fmla="*/ 43 w 340"/>
                  <a:gd name="T5" fmla="*/ 20 h 115"/>
                  <a:gd name="T6" fmla="*/ 0 w 340"/>
                  <a:gd name="T7" fmla="*/ 33 h 115"/>
                  <a:gd name="T8" fmla="*/ 20 w 340"/>
                  <a:gd name="T9" fmla="*/ 0 h 115"/>
                  <a:gd name="T10" fmla="*/ 132 w 340"/>
                  <a:gd name="T11" fmla="*/ 0 h 115"/>
                  <a:gd name="T12" fmla="*/ 83 w 340"/>
                  <a:gd name="T13" fmla="*/ 10 h 115"/>
                  <a:gd name="T14" fmla="*/ 169 w 340"/>
                  <a:gd name="T15" fmla="*/ 45 h 1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5">
                    <a:moveTo>
                      <a:pt x="340" y="90"/>
                    </a:moveTo>
                    <a:lnTo>
                      <a:pt x="265" y="115"/>
                    </a:lnTo>
                    <a:lnTo>
                      <a:pt x="86" y="40"/>
                    </a:lnTo>
                    <a:lnTo>
                      <a:pt x="0" y="65"/>
                    </a:lnTo>
                    <a:lnTo>
                      <a:pt x="40" y="0"/>
                    </a:lnTo>
                    <a:lnTo>
                      <a:pt x="265" y="0"/>
                    </a:lnTo>
                    <a:lnTo>
                      <a:pt x="167" y="19"/>
                    </a:lnTo>
                    <a:lnTo>
                      <a:pt x="340" y="90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Freeform 663">
                <a:extLst>
                  <a:ext uri="{FF2B5EF4-FFF2-40B4-BE49-F238E27FC236}">
                    <a16:creationId xmlns:a16="http://schemas.microsoft.com/office/drawing/2014/main" id="{76085295-76A1-43E1-A84E-7B58F0868E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Freeform 664">
                <a:extLst>
                  <a:ext uri="{FF2B5EF4-FFF2-40B4-BE49-F238E27FC236}">
                    <a16:creationId xmlns:a16="http://schemas.microsoft.com/office/drawing/2014/main" id="{93BED1E2-2D30-4F8E-A273-3E47317FAB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Freeform 665">
                <a:extLst>
                  <a:ext uri="{FF2B5EF4-FFF2-40B4-BE49-F238E27FC236}">
                    <a16:creationId xmlns:a16="http://schemas.microsoft.com/office/drawing/2014/main" id="{2B8C6801-778D-4808-99B6-3E8E50C285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Freeform 666">
                <a:extLst>
                  <a:ext uri="{FF2B5EF4-FFF2-40B4-BE49-F238E27FC236}">
                    <a16:creationId xmlns:a16="http://schemas.microsoft.com/office/drawing/2014/main" id="{0448AB44-EA95-402E-AD04-A2C6A1EDEE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8" y="1932"/>
                <a:ext cx="170" cy="55"/>
              </a:xfrm>
              <a:custGeom>
                <a:avLst/>
                <a:gdLst>
                  <a:gd name="T0" fmla="*/ 0 w 340"/>
                  <a:gd name="T1" fmla="*/ 44 h 112"/>
                  <a:gd name="T2" fmla="*/ 38 w 340"/>
                  <a:gd name="T3" fmla="*/ 55 h 112"/>
                  <a:gd name="T4" fmla="*/ 130 w 340"/>
                  <a:gd name="T5" fmla="*/ 18 h 112"/>
                  <a:gd name="T6" fmla="*/ 170 w 340"/>
                  <a:gd name="T7" fmla="*/ 30 h 112"/>
                  <a:gd name="T8" fmla="*/ 149 w 340"/>
                  <a:gd name="T9" fmla="*/ 0 h 112"/>
                  <a:gd name="T10" fmla="*/ 41 w 340"/>
                  <a:gd name="T11" fmla="*/ 0 h 112"/>
                  <a:gd name="T12" fmla="*/ 87 w 340"/>
                  <a:gd name="T13" fmla="*/ 9 h 112"/>
                  <a:gd name="T14" fmla="*/ 0 w 340"/>
                  <a:gd name="T15" fmla="*/ 44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2">
                    <a:moveTo>
                      <a:pt x="0" y="89"/>
                    </a:moveTo>
                    <a:lnTo>
                      <a:pt x="75" y="112"/>
                    </a:lnTo>
                    <a:lnTo>
                      <a:pt x="259" y="37"/>
                    </a:lnTo>
                    <a:lnTo>
                      <a:pt x="340" y="62"/>
                    </a:lnTo>
                    <a:lnTo>
                      <a:pt x="298" y="0"/>
                    </a:lnTo>
                    <a:lnTo>
                      <a:pt x="81" y="0"/>
                    </a:lnTo>
                    <a:lnTo>
                      <a:pt x="173" y="18"/>
                    </a:lnTo>
                    <a:lnTo>
                      <a:pt x="0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Freeform 667">
                <a:extLst>
                  <a:ext uri="{FF2B5EF4-FFF2-40B4-BE49-F238E27FC236}">
                    <a16:creationId xmlns:a16="http://schemas.microsoft.com/office/drawing/2014/main" id="{751E8BD5-1AB4-4028-9644-EF4D6E25C8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Freeform 668">
                <a:extLst>
                  <a:ext uri="{FF2B5EF4-FFF2-40B4-BE49-F238E27FC236}">
                    <a16:creationId xmlns:a16="http://schemas.microsoft.com/office/drawing/2014/main" id="{0838E832-96E6-47E1-B271-F5A701BDB3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Freeform 669">
                <a:extLst>
                  <a:ext uri="{FF2B5EF4-FFF2-40B4-BE49-F238E27FC236}">
                    <a16:creationId xmlns:a16="http://schemas.microsoft.com/office/drawing/2014/main" id="{2B3A1AD2-02AA-4713-913C-264417554F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Freeform 670">
                <a:extLst>
                  <a:ext uri="{FF2B5EF4-FFF2-40B4-BE49-F238E27FC236}">
                    <a16:creationId xmlns:a16="http://schemas.microsoft.com/office/drawing/2014/main" id="{6938489F-C6FA-4309-A723-D4507406EAA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72" y="1998"/>
                <a:ext cx="171" cy="60"/>
              </a:xfrm>
              <a:custGeom>
                <a:avLst/>
                <a:gdLst>
                  <a:gd name="T0" fmla="*/ 171 w 342"/>
                  <a:gd name="T1" fmla="*/ 12 h 119"/>
                  <a:gd name="T2" fmla="*/ 134 w 342"/>
                  <a:gd name="T3" fmla="*/ 0 h 119"/>
                  <a:gd name="T4" fmla="*/ 45 w 342"/>
                  <a:gd name="T5" fmla="*/ 38 h 119"/>
                  <a:gd name="T6" fmla="*/ 0 w 342"/>
                  <a:gd name="T7" fmla="*/ 24 h 119"/>
                  <a:gd name="T8" fmla="*/ 22 w 342"/>
                  <a:gd name="T9" fmla="*/ 60 h 119"/>
                  <a:gd name="T10" fmla="*/ 134 w 342"/>
                  <a:gd name="T11" fmla="*/ 60 h 119"/>
                  <a:gd name="T12" fmla="*/ 86 w 342"/>
                  <a:gd name="T13" fmla="*/ 47 h 119"/>
                  <a:gd name="T14" fmla="*/ 171 w 342"/>
                  <a:gd name="T15" fmla="*/ 12 h 1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2" h="119">
                    <a:moveTo>
                      <a:pt x="342" y="23"/>
                    </a:moveTo>
                    <a:lnTo>
                      <a:pt x="267" y="0"/>
                    </a:lnTo>
                    <a:lnTo>
                      <a:pt x="89" y="75"/>
                    </a:lnTo>
                    <a:lnTo>
                      <a:pt x="0" y="48"/>
                    </a:lnTo>
                    <a:lnTo>
                      <a:pt x="44" y="119"/>
                    </a:lnTo>
                    <a:lnTo>
                      <a:pt x="267" y="119"/>
                    </a:lnTo>
                    <a:lnTo>
                      <a:pt x="171" y="94"/>
                    </a:lnTo>
                    <a:lnTo>
                      <a:pt x="342" y="2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671">
                <a:extLst>
                  <a:ext uri="{FF2B5EF4-FFF2-40B4-BE49-F238E27FC236}">
                    <a16:creationId xmlns:a16="http://schemas.microsoft.com/office/drawing/2014/main" id="{4B7CC1F3-CE9D-49A2-A43D-F8658956026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672">
                <a:extLst>
                  <a:ext uri="{FF2B5EF4-FFF2-40B4-BE49-F238E27FC236}">
                    <a16:creationId xmlns:a16="http://schemas.microsoft.com/office/drawing/2014/main" id="{54B0EAED-F118-4C37-B70B-E9C30D0207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673">
                <a:extLst>
                  <a:ext uri="{FF2B5EF4-FFF2-40B4-BE49-F238E27FC236}">
                    <a16:creationId xmlns:a16="http://schemas.microsoft.com/office/drawing/2014/main" id="{CC36835F-A361-4C57-A63F-D097563423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674">
                <a:extLst>
                  <a:ext uri="{FF2B5EF4-FFF2-40B4-BE49-F238E27FC236}">
                    <a16:creationId xmlns:a16="http://schemas.microsoft.com/office/drawing/2014/main" id="{82D13527-B41E-4909-BFD6-60297D57B8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83" y="1928"/>
                <a:ext cx="169" cy="57"/>
              </a:xfrm>
              <a:custGeom>
                <a:avLst/>
                <a:gdLst>
                  <a:gd name="T0" fmla="*/ 0 w 340"/>
                  <a:gd name="T1" fmla="*/ 13 h 113"/>
                  <a:gd name="T2" fmla="*/ 36 w 340"/>
                  <a:gd name="T3" fmla="*/ 0 h 113"/>
                  <a:gd name="T4" fmla="*/ 128 w 340"/>
                  <a:gd name="T5" fmla="*/ 35 h 113"/>
                  <a:gd name="T6" fmla="*/ 169 w 340"/>
                  <a:gd name="T7" fmla="*/ 25 h 113"/>
                  <a:gd name="T8" fmla="*/ 147 w 340"/>
                  <a:gd name="T9" fmla="*/ 57 h 113"/>
                  <a:gd name="T10" fmla="*/ 40 w 340"/>
                  <a:gd name="T11" fmla="*/ 57 h 113"/>
                  <a:gd name="T12" fmla="*/ 84 w 340"/>
                  <a:gd name="T13" fmla="*/ 48 h 113"/>
                  <a:gd name="T14" fmla="*/ 0 w 340"/>
                  <a:gd name="T15" fmla="*/ 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0" h="113">
                    <a:moveTo>
                      <a:pt x="0" y="25"/>
                    </a:moveTo>
                    <a:lnTo>
                      <a:pt x="73" y="0"/>
                    </a:lnTo>
                    <a:lnTo>
                      <a:pt x="257" y="69"/>
                    </a:lnTo>
                    <a:lnTo>
                      <a:pt x="340" y="50"/>
                    </a:lnTo>
                    <a:lnTo>
                      <a:pt x="296" y="113"/>
                    </a:lnTo>
                    <a:lnTo>
                      <a:pt x="81" y="113"/>
                    </a:lnTo>
                    <a:lnTo>
                      <a:pt x="169" y="96"/>
                    </a:lnTo>
                    <a:lnTo>
                      <a:pt x="0" y="25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675">
                <a:extLst>
                  <a:ext uri="{FF2B5EF4-FFF2-40B4-BE49-F238E27FC236}">
                    <a16:creationId xmlns:a16="http://schemas.microsoft.com/office/drawing/2014/main" id="{0BA7BE70-C9CC-42A8-AE07-8C2C371ABA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3" name="Freeform 676">
                <a:extLst>
                  <a:ext uri="{FF2B5EF4-FFF2-40B4-BE49-F238E27FC236}">
                    <a16:creationId xmlns:a16="http://schemas.microsoft.com/office/drawing/2014/main" id="{03160A4C-18E6-462D-9B2E-661AE94A82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677">
                <a:extLst>
                  <a:ext uri="{FF2B5EF4-FFF2-40B4-BE49-F238E27FC236}">
                    <a16:creationId xmlns:a16="http://schemas.microsoft.com/office/drawing/2014/main" id="{23595494-63C5-4996-B04C-30A3A42C4F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Freeform 678">
                <a:extLst>
                  <a:ext uri="{FF2B5EF4-FFF2-40B4-BE49-F238E27FC236}">
                    <a16:creationId xmlns:a16="http://schemas.microsoft.com/office/drawing/2014/main" id="{F51A65C9-4EF3-493E-9405-1881FA6D83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52" y="2004"/>
                <a:ext cx="170" cy="56"/>
              </a:xfrm>
              <a:custGeom>
                <a:avLst/>
                <a:gdLst>
                  <a:gd name="T0" fmla="*/ 170 w 339"/>
                  <a:gd name="T1" fmla="*/ 45 h 112"/>
                  <a:gd name="T2" fmla="*/ 133 w 339"/>
                  <a:gd name="T3" fmla="*/ 56 h 112"/>
                  <a:gd name="T4" fmla="*/ 43 w 339"/>
                  <a:gd name="T5" fmla="*/ 19 h 112"/>
                  <a:gd name="T6" fmla="*/ 0 w 339"/>
                  <a:gd name="T7" fmla="*/ 32 h 112"/>
                  <a:gd name="T8" fmla="*/ 22 w 339"/>
                  <a:gd name="T9" fmla="*/ 0 h 112"/>
                  <a:gd name="T10" fmla="*/ 133 w 339"/>
                  <a:gd name="T11" fmla="*/ 0 h 112"/>
                  <a:gd name="T12" fmla="*/ 85 w 339"/>
                  <a:gd name="T13" fmla="*/ 9 h 112"/>
                  <a:gd name="T14" fmla="*/ 170 w 339"/>
                  <a:gd name="T15" fmla="*/ 45 h 1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9" h="112">
                    <a:moveTo>
                      <a:pt x="339" y="89"/>
                    </a:moveTo>
                    <a:lnTo>
                      <a:pt x="265" y="112"/>
                    </a:lnTo>
                    <a:lnTo>
                      <a:pt x="86" y="37"/>
                    </a:lnTo>
                    <a:lnTo>
                      <a:pt x="0" y="64"/>
                    </a:lnTo>
                    <a:lnTo>
                      <a:pt x="44" y="0"/>
                    </a:lnTo>
                    <a:lnTo>
                      <a:pt x="265" y="0"/>
                    </a:lnTo>
                    <a:lnTo>
                      <a:pt x="169" y="18"/>
                    </a:lnTo>
                    <a:lnTo>
                      <a:pt x="339" y="89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8" name="Line 679">
              <a:extLst>
                <a:ext uri="{FF2B5EF4-FFF2-40B4-BE49-F238E27FC236}">
                  <a16:creationId xmlns:a16="http://schemas.microsoft.com/office/drawing/2014/main" id="{9B8E6B47-814C-474B-BE04-9A468C73E7B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26" y="1073"/>
              <a:ext cx="174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Line 680">
              <a:extLst>
                <a:ext uri="{FF2B5EF4-FFF2-40B4-BE49-F238E27FC236}">
                  <a16:creationId xmlns:a16="http://schemas.microsoft.com/office/drawing/2014/main" id="{C8786AD6-D516-4ADA-BFCF-BDB74BB28B5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94" y="1811"/>
              <a:ext cx="3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" name="Line 681">
              <a:extLst>
                <a:ext uri="{FF2B5EF4-FFF2-40B4-BE49-F238E27FC236}">
                  <a16:creationId xmlns:a16="http://schemas.microsoft.com/office/drawing/2014/main" id="{4728C850-CF53-4A8C-9540-E44489E4342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100" y="1912"/>
              <a:ext cx="65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1" name="Line 682">
              <a:extLst>
                <a:ext uri="{FF2B5EF4-FFF2-40B4-BE49-F238E27FC236}">
                  <a16:creationId xmlns:a16="http://schemas.microsoft.com/office/drawing/2014/main" id="{3FD3576F-B996-4614-88AB-A4D8A4A5F8E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225" y="2011"/>
              <a:ext cx="425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" name="Line 683">
              <a:extLst>
                <a:ext uri="{FF2B5EF4-FFF2-40B4-BE49-F238E27FC236}">
                  <a16:creationId xmlns:a16="http://schemas.microsoft.com/office/drawing/2014/main" id="{78203E7D-EF13-4A7B-807A-82E0472E51E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884" y="2088"/>
              <a:ext cx="90" cy="2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3" name="Line 684">
              <a:extLst>
                <a:ext uri="{FF2B5EF4-FFF2-40B4-BE49-F238E27FC236}">
                  <a16:creationId xmlns:a16="http://schemas.microsoft.com/office/drawing/2014/main" id="{7F19C2A7-CD02-4D7A-A17A-EAC62C2B62D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135" y="2280"/>
              <a:ext cx="3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" name="Line 685">
              <a:extLst>
                <a:ext uri="{FF2B5EF4-FFF2-40B4-BE49-F238E27FC236}">
                  <a16:creationId xmlns:a16="http://schemas.microsoft.com/office/drawing/2014/main" id="{274D629A-538E-48F9-B5F1-E5EA808F0F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1537" y="1263"/>
              <a:ext cx="3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" name="Line 686">
              <a:extLst>
                <a:ext uri="{FF2B5EF4-FFF2-40B4-BE49-F238E27FC236}">
                  <a16:creationId xmlns:a16="http://schemas.microsoft.com/office/drawing/2014/main" id="{8E200837-F689-4BCA-9E98-18AF81634E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352" y="1364"/>
              <a:ext cx="499" cy="3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" name="Line 687">
              <a:extLst>
                <a:ext uri="{FF2B5EF4-FFF2-40B4-BE49-F238E27FC236}">
                  <a16:creationId xmlns:a16="http://schemas.microsoft.com/office/drawing/2014/main" id="{F27A84F2-326B-4057-B1F6-0C46E654AE7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035" y="852"/>
              <a:ext cx="87" cy="2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" name="Line 688">
              <a:extLst>
                <a:ext uri="{FF2B5EF4-FFF2-40B4-BE49-F238E27FC236}">
                  <a16:creationId xmlns:a16="http://schemas.microsoft.com/office/drawing/2014/main" id="{06164CB7-1822-4C83-BE78-23814645481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806" y="792"/>
              <a:ext cx="253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" name="Line 690">
              <a:extLst>
                <a:ext uri="{FF2B5EF4-FFF2-40B4-BE49-F238E27FC236}">
                  <a16:creationId xmlns:a16="http://schemas.microsoft.com/office/drawing/2014/main" id="{BD798A0A-C0B8-4EF6-A9AC-86E229D60F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545" y="1091"/>
              <a:ext cx="336" cy="1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" name="Line 689">
              <a:extLst>
                <a:ext uri="{FF2B5EF4-FFF2-40B4-BE49-F238E27FC236}">
                  <a16:creationId xmlns:a16="http://schemas.microsoft.com/office/drawing/2014/main" id="{6F3F6BF3-E0FD-44A4-B250-CF4F1FBAB4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255" y="808"/>
              <a:ext cx="106" cy="2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0" name="Line 691">
              <a:extLst>
                <a:ext uri="{FF2B5EF4-FFF2-40B4-BE49-F238E27FC236}">
                  <a16:creationId xmlns:a16="http://schemas.microsoft.com/office/drawing/2014/main" id="{F6824232-C2CE-4F52-ADEE-EA526996388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344" y="1899"/>
              <a:ext cx="0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1" name="Line 692">
              <a:extLst>
                <a:ext uri="{FF2B5EF4-FFF2-40B4-BE49-F238E27FC236}">
                  <a16:creationId xmlns:a16="http://schemas.microsoft.com/office/drawing/2014/main" id="{D99F18F4-8C01-47E4-9B50-F79E58DA274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507" y="1769"/>
              <a:ext cx="55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2" name="Line 693">
              <a:extLst>
                <a:ext uri="{FF2B5EF4-FFF2-40B4-BE49-F238E27FC236}">
                  <a16:creationId xmlns:a16="http://schemas.microsoft.com/office/drawing/2014/main" id="{EDE40427-460F-4FB5-BAE6-D971DF2FC7C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630" y="1662"/>
              <a:ext cx="560" cy="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3" name="Line 694">
              <a:extLst>
                <a:ext uri="{FF2B5EF4-FFF2-40B4-BE49-F238E27FC236}">
                  <a16:creationId xmlns:a16="http://schemas.microsoft.com/office/drawing/2014/main" id="{C48859B1-D30F-4FC3-9F5D-AB17A276EA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52" y="1349"/>
              <a:ext cx="214" cy="1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4" name="Line 695">
              <a:extLst>
                <a:ext uri="{FF2B5EF4-FFF2-40B4-BE49-F238E27FC236}">
                  <a16:creationId xmlns:a16="http://schemas.microsoft.com/office/drawing/2014/main" id="{1668655A-516B-4F16-8CA0-720B94E759B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59" y="1319"/>
              <a:ext cx="26" cy="2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" name="Line 697">
              <a:extLst>
                <a:ext uri="{FF2B5EF4-FFF2-40B4-BE49-F238E27FC236}">
                  <a16:creationId xmlns:a16="http://schemas.microsoft.com/office/drawing/2014/main" id="{30B5F17D-CDA2-4AD5-A503-9B6F381654A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620" y="1273"/>
              <a:ext cx="624" cy="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" name="Line 696">
              <a:extLst>
                <a:ext uri="{FF2B5EF4-FFF2-40B4-BE49-F238E27FC236}">
                  <a16:creationId xmlns:a16="http://schemas.microsoft.com/office/drawing/2014/main" id="{9F27E8F2-3D62-4F57-B719-CD4E4E8B47B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536" y="1289"/>
              <a:ext cx="101" cy="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" name="Line 698">
              <a:extLst>
                <a:ext uri="{FF2B5EF4-FFF2-40B4-BE49-F238E27FC236}">
                  <a16:creationId xmlns:a16="http://schemas.microsoft.com/office/drawing/2014/main" id="{7AF800E5-4C05-48E2-8718-8B4F8E64998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523" y="1780"/>
              <a:ext cx="59" cy="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" name="Line 699">
              <a:extLst>
                <a:ext uri="{FF2B5EF4-FFF2-40B4-BE49-F238E27FC236}">
                  <a16:creationId xmlns:a16="http://schemas.microsoft.com/office/drawing/2014/main" id="{1AFCB3B8-EF66-4FEB-B9E8-1886DF3E9DD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950" y="1950"/>
              <a:ext cx="501" cy="2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" name="Line 700">
              <a:extLst>
                <a:ext uri="{FF2B5EF4-FFF2-40B4-BE49-F238E27FC236}">
                  <a16:creationId xmlns:a16="http://schemas.microsoft.com/office/drawing/2014/main" id="{11968AEC-8F9D-4273-B979-93D6386434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950" y="1710"/>
              <a:ext cx="385" cy="2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" name="Slide Number Placeholder 8">
            <a:extLst>
              <a:ext uri="{FF2B5EF4-FFF2-40B4-BE49-F238E27FC236}">
                <a16:creationId xmlns:a16="http://schemas.microsoft.com/office/drawing/2014/main" id="{67F0CE19-AEB5-462A-AFC5-22D5D7AA7469}"/>
              </a:ext>
            </a:extLst>
          </p:cNvPr>
          <p:cNvSpPr txBox="1">
            <a:spLocks/>
          </p:cNvSpPr>
          <p:nvPr/>
        </p:nvSpPr>
        <p:spPr>
          <a:xfrm>
            <a:off x="9239164" y="11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90E8E-2F38-4839-8748-A16662574A44}" type="slidenum">
              <a:rPr lang="en-US" sz="2000" smtClean="0">
                <a:solidFill>
                  <a:schemeClr val="tx1"/>
                </a:solidFill>
              </a:rPr>
              <a:pPr/>
              <a:t>9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8" name="Footer Placeholder 42">
            <a:extLst>
              <a:ext uri="{FF2B5EF4-FFF2-40B4-BE49-F238E27FC236}">
                <a16:creationId xmlns:a16="http://schemas.microsoft.com/office/drawing/2014/main" id="{AC66B9D3-AE6A-4A2D-9289-CAC277A40056}"/>
              </a:ext>
            </a:extLst>
          </p:cNvPr>
          <p:cNvSpPr txBox="1">
            <a:spLocks/>
          </p:cNvSpPr>
          <p:nvPr/>
        </p:nvSpPr>
        <p:spPr>
          <a:xfrm>
            <a:off x="122727" y="6473107"/>
            <a:ext cx="11919860" cy="4741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Sergey Gorinsky, “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Through Personalization and In-Band Quality Notification”, Stellenbosch University </a:t>
            </a:r>
            <a:endParaRPr lang="en-US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9" name="Title 2">
            <a:extLst>
              <a:ext uri="{FF2B5EF4-FFF2-40B4-BE49-F238E27FC236}">
                <a16:creationId xmlns:a16="http://schemas.microsoft.com/office/drawing/2014/main" id="{8A090025-4B07-4A18-AAC3-BA5D0E49485D}"/>
              </a:ext>
            </a:extLst>
          </p:cNvPr>
          <p:cNvSpPr txBox="1">
            <a:spLocks/>
          </p:cNvSpPr>
          <p:nvPr/>
        </p:nvSpPr>
        <p:spPr>
          <a:xfrm>
            <a:off x="23446" y="634563"/>
            <a:ext cx="12168554" cy="5088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© Magritte: This is not an Internet</a:t>
            </a:r>
          </a:p>
        </p:txBody>
      </p:sp>
      <p:sp>
        <p:nvSpPr>
          <p:cNvPr id="701" name="TextBox 700">
            <a:extLst>
              <a:ext uri="{FF2B5EF4-FFF2-40B4-BE49-F238E27FC236}">
                <a16:creationId xmlns:a16="http://schemas.microsoft.com/office/drawing/2014/main" id="{1FFAB713-721E-4D80-9263-71A7E1B36468}"/>
              </a:ext>
            </a:extLst>
          </p:cNvPr>
          <p:cNvSpPr txBox="1"/>
          <p:nvPr/>
        </p:nvSpPr>
        <p:spPr>
          <a:xfrm>
            <a:off x="1466803" y="5840835"/>
            <a:ext cx="9214668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⚠️ Technical solutions must align with economic realities</a:t>
            </a:r>
          </a:p>
        </p:txBody>
      </p:sp>
      <p:sp>
        <p:nvSpPr>
          <p:cNvPr id="700" name="Arrow: Pentagon 15">
            <a:extLst>
              <a:ext uri="{FF2B5EF4-FFF2-40B4-BE49-F238E27FC236}">
                <a16:creationId xmlns:a16="http://schemas.microsoft.com/office/drawing/2014/main" id="{D66F942A-63A8-47C9-A127-6136A64F49A4}"/>
              </a:ext>
            </a:extLst>
          </p:cNvPr>
          <p:cNvSpPr/>
          <p:nvPr/>
        </p:nvSpPr>
        <p:spPr>
          <a:xfrm>
            <a:off x="180000" y="36000"/>
            <a:ext cx="3780000" cy="288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02" name="Arrow: Chevron 16">
            <a:extLst>
              <a:ext uri="{FF2B5EF4-FFF2-40B4-BE49-F238E27FC236}">
                <a16:creationId xmlns:a16="http://schemas.microsoft.com/office/drawing/2014/main" id="{40B46D71-38AF-4B23-893C-AB43B9E2E585}"/>
              </a:ext>
            </a:extLst>
          </p:cNvPr>
          <p:cNvSpPr/>
          <p:nvPr/>
        </p:nvSpPr>
        <p:spPr>
          <a:xfrm>
            <a:off x="396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3" name="Arrow: Chevron 22">
            <a:extLst>
              <a:ext uri="{FF2B5EF4-FFF2-40B4-BE49-F238E27FC236}">
                <a16:creationId xmlns:a16="http://schemas.microsoft.com/office/drawing/2014/main" id="{B9DDE1FE-273F-40E4-95F1-EEAA29A6E75E}"/>
              </a:ext>
            </a:extLst>
          </p:cNvPr>
          <p:cNvSpPr/>
          <p:nvPr/>
        </p:nvSpPr>
        <p:spPr>
          <a:xfrm>
            <a:off x="7740000" y="36000"/>
            <a:ext cx="3780000" cy="2880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IQN</a:t>
            </a:r>
          </a:p>
        </p:txBody>
      </p:sp>
      <p:sp>
        <p:nvSpPr>
          <p:cNvPr id="704" name="Arrow: Pentagon 20">
            <a:extLst>
              <a:ext uri="{FF2B5EF4-FFF2-40B4-BE49-F238E27FC236}">
                <a16:creationId xmlns:a16="http://schemas.microsoft.com/office/drawing/2014/main" id="{3D10BD6A-E66C-4BB8-9627-6396C1CAB2B8}"/>
              </a:ext>
            </a:extLst>
          </p:cNvPr>
          <p:cNvSpPr/>
          <p:nvPr/>
        </p:nvSpPr>
        <p:spPr>
          <a:xfrm>
            <a:off x="180000" y="360000"/>
            <a:ext cx="11340000" cy="720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" name="Arrow: Pentagon 15">
            <a:extLst>
              <a:ext uri="{FF2B5EF4-FFF2-40B4-BE49-F238E27FC236}">
                <a16:creationId xmlns:a16="http://schemas.microsoft.com/office/drawing/2014/main" id="{37483061-B3C5-49A2-A720-0E7016E4CA19}"/>
              </a:ext>
            </a:extLst>
          </p:cNvPr>
          <p:cNvSpPr/>
          <p:nvPr/>
        </p:nvSpPr>
        <p:spPr>
          <a:xfrm>
            <a:off x="180000" y="360000"/>
            <a:ext cx="3024000" cy="7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9105</TotalTime>
  <Words>4835</Words>
  <Application>Microsoft Office PowerPoint</Application>
  <PresentationFormat>Widescreen</PresentationFormat>
  <Paragraphs>1407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LinLibertineT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QoE Through Personalization and In-Band Quality Notification</dc:title>
  <dc:subject/>
  <dc:creator>Sergey Gorinsky</dc:creator>
  <cp:keywords/>
  <dc:description/>
  <cp:lastModifiedBy>Sergey</cp:lastModifiedBy>
  <cp:revision>499</cp:revision>
  <cp:lastPrinted>2024-01-15T21:55:56Z</cp:lastPrinted>
  <dcterms:created xsi:type="dcterms:W3CDTF">2023-11-14T15:37:20Z</dcterms:created>
  <dcterms:modified xsi:type="dcterms:W3CDTF">2025-04-06T22:00:08Z</dcterms:modified>
  <cp:category/>
</cp:coreProperties>
</file>